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6F0D9-9E50-41EE-ABEC-B7B92C80BE14}" v="1" dt="2024-07-12T08:54:37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McMurtry" userId="6dca34ed-6ffe-4631-b59e-f3e9d16561d3" providerId="ADAL" clId="{03EDD8A4-9F28-401D-AE6D-C8FB33DD82AC}"/>
    <pc:docChg chg="undo custSel addSld delSld modSld">
      <pc:chgData name="Samantha McMurtry" userId="6dca34ed-6ffe-4631-b59e-f3e9d16561d3" providerId="ADAL" clId="{03EDD8A4-9F28-401D-AE6D-C8FB33DD82AC}" dt="2024-05-21T16:27:55.476" v="8926" actId="26606"/>
      <pc:docMkLst>
        <pc:docMk/>
      </pc:docMkLst>
      <pc:sldChg chg="addSp modSp mod setBg">
        <pc:chgData name="Samantha McMurtry" userId="6dca34ed-6ffe-4631-b59e-f3e9d16561d3" providerId="ADAL" clId="{03EDD8A4-9F28-401D-AE6D-C8FB33DD82AC}" dt="2024-05-21T16:24:39.618" v="8278" actId="26606"/>
        <pc:sldMkLst>
          <pc:docMk/>
          <pc:sldMk cId="3782312242" sldId="256"/>
        </pc:sldMkLst>
        <pc:spChg chg="mo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2" creationId="{2D1EEEFF-4050-73AE-04B4-A8A2D51C1D9B}"/>
          </ac:spMkLst>
        </pc:spChg>
        <pc:spChg chg="mo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3" creationId="{8CDC43BA-0A7E-8679-DB15-C3BC5D8F1130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8" creationId="{6F5A5072-7B47-4D32-B52A-4EBBF590B8A5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10" creationId="{9715DAF0-AE1B-46C9-8A6B-DB2AA05AB91D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12" creationId="{6016219D-510E-4184-9090-6D5578A87BD1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14" creationId="{AFF4A713-7B75-4B21-90D7-5AB19547C728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16" creationId="{DC631C0B-6DA6-4E57-8231-CE32B3434A7E}"/>
          </ac:spMkLst>
        </pc:spChg>
        <pc:spChg chg="add">
          <ac:chgData name="Samantha McMurtry" userId="6dca34ed-6ffe-4631-b59e-f3e9d16561d3" providerId="ADAL" clId="{03EDD8A4-9F28-401D-AE6D-C8FB33DD82AC}" dt="2024-05-21T16:24:39.618" v="8278" actId="26606"/>
          <ac:spMkLst>
            <pc:docMk/>
            <pc:sldMk cId="3782312242" sldId="256"/>
            <ac:spMk id="18" creationId="{C29501E6-A978-4A61-9689-9085AF97A53A}"/>
          </ac:spMkLst>
        </pc:spChg>
      </pc:sldChg>
      <pc:sldChg chg="add del">
        <pc:chgData name="Samantha McMurtry" userId="6dca34ed-6ffe-4631-b59e-f3e9d16561d3" providerId="ADAL" clId="{03EDD8A4-9F28-401D-AE6D-C8FB33DD82AC}" dt="2024-05-21T16:24:18.377" v="8215" actId="47"/>
        <pc:sldMkLst>
          <pc:docMk/>
          <pc:sldMk cId="0" sldId="258"/>
        </pc:sldMkLst>
      </pc:sldChg>
      <pc:sldChg chg="del">
        <pc:chgData name="Samantha McMurtry" userId="6dca34ed-6ffe-4631-b59e-f3e9d16561d3" providerId="ADAL" clId="{03EDD8A4-9F28-401D-AE6D-C8FB33DD82AC}" dt="2024-05-21T16:24:16.998" v="8214" actId="47"/>
        <pc:sldMkLst>
          <pc:docMk/>
          <pc:sldMk cId="0" sldId="259"/>
        </pc:sldMkLst>
      </pc:sldChg>
      <pc:sldChg chg="modSp del mod">
        <pc:chgData name="Samantha McMurtry" userId="6dca34ed-6ffe-4631-b59e-f3e9d16561d3" providerId="ADAL" clId="{03EDD8A4-9F28-401D-AE6D-C8FB33DD82AC}" dt="2024-05-21T16:24:15.298" v="8213" actId="47"/>
        <pc:sldMkLst>
          <pc:docMk/>
          <pc:sldMk cId="0" sldId="260"/>
        </pc:sldMkLst>
        <pc:spChg chg="mod">
          <ac:chgData name="Samantha McMurtry" userId="6dca34ed-6ffe-4631-b59e-f3e9d16561d3" providerId="ADAL" clId="{03EDD8A4-9F28-401D-AE6D-C8FB33DD82AC}" dt="2024-05-21T15:51:47.566" v="61" actId="20577"/>
          <ac:spMkLst>
            <pc:docMk/>
            <pc:sldMk cId="0" sldId="260"/>
            <ac:spMk id="14" creationId="{00000000-0000-0000-0000-000000000000}"/>
          </ac:spMkLst>
        </pc:spChg>
      </pc:sldChg>
      <pc:sldChg chg="addSp modSp new mod setBg">
        <pc:chgData name="Samantha McMurtry" userId="6dca34ed-6ffe-4631-b59e-f3e9d16561d3" providerId="ADAL" clId="{03EDD8A4-9F28-401D-AE6D-C8FB33DD82AC}" dt="2024-05-21T15:57:31.705" v="336" actId="26606"/>
        <pc:sldMkLst>
          <pc:docMk/>
          <pc:sldMk cId="1401011629" sldId="261"/>
        </pc:sldMkLst>
        <pc:spChg chg="mo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2" creationId="{9112B047-AB70-D8C3-C099-A7364034E8A2}"/>
          </ac:spMkLst>
        </pc:spChg>
        <pc:spChg chg="mo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3" creationId="{07E897C7-38DC-710C-9C68-A422FBE53EAF}"/>
          </ac:spMkLst>
        </pc:spChg>
        <pc:spChg chg="ad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10" creationId="{73C994B4-9721-4148-9EEC-6793CECDE8DD}"/>
          </ac:spMkLst>
        </pc:spChg>
        <pc:spChg chg="ad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12" creationId="{F9D95E49-763A-4886-B038-82F734740554}"/>
          </ac:spMkLst>
        </pc:spChg>
        <pc:spChg chg="ad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14" creationId="{C728E080-9EDE-496F-8121-7480CF4F3334}"/>
          </ac:spMkLst>
        </pc:spChg>
        <pc:spChg chg="add">
          <ac:chgData name="Samantha McMurtry" userId="6dca34ed-6ffe-4631-b59e-f3e9d16561d3" providerId="ADAL" clId="{03EDD8A4-9F28-401D-AE6D-C8FB33DD82AC}" dt="2024-05-21T15:57:31.705" v="336" actId="26606"/>
          <ac:spMkLst>
            <pc:docMk/>
            <pc:sldMk cId="1401011629" sldId="261"/>
            <ac:spMk id="16" creationId="{0888C27D-5B01-459C-AD27-511C9689F4F3}"/>
          </ac:spMkLst>
        </pc:spChg>
        <pc:picChg chg="add">
          <ac:chgData name="Samantha McMurtry" userId="6dca34ed-6ffe-4631-b59e-f3e9d16561d3" providerId="ADAL" clId="{03EDD8A4-9F28-401D-AE6D-C8FB33DD82AC}" dt="2024-05-21T15:57:31.705" v="336" actId="26606"/>
          <ac:picMkLst>
            <pc:docMk/>
            <pc:sldMk cId="1401011629" sldId="261"/>
            <ac:picMk id="7" creationId="{82C2BD83-FA9A-0829-453C-2848E70EA50D}"/>
          </ac:picMkLst>
        </pc:picChg>
        <pc:cxnChg chg="add">
          <ac:chgData name="Samantha McMurtry" userId="6dca34ed-6ffe-4631-b59e-f3e9d16561d3" providerId="ADAL" clId="{03EDD8A4-9F28-401D-AE6D-C8FB33DD82AC}" dt="2024-05-21T15:57:31.705" v="336" actId="26606"/>
          <ac:cxnSpMkLst>
            <pc:docMk/>
            <pc:sldMk cId="1401011629" sldId="261"/>
            <ac:cxnSpMk id="18" creationId="{F085D7B9-E066-4923-8CB7-294BF306296A}"/>
          </ac:cxnSpMkLst>
        </pc:cxnChg>
        <pc:cxnChg chg="add">
          <ac:chgData name="Samantha McMurtry" userId="6dca34ed-6ffe-4631-b59e-f3e9d16561d3" providerId="ADAL" clId="{03EDD8A4-9F28-401D-AE6D-C8FB33DD82AC}" dt="2024-05-21T15:57:31.705" v="336" actId="26606"/>
          <ac:cxnSpMkLst>
            <pc:docMk/>
            <pc:sldMk cId="1401011629" sldId="261"/>
            <ac:cxnSpMk id="20" creationId="{56D1466C-B7A6-49E2-B3A8-9621DFAE9AA1}"/>
          </ac:cxnSpMkLst>
        </pc:cxnChg>
      </pc:sldChg>
      <pc:sldChg chg="new del">
        <pc:chgData name="Samantha McMurtry" userId="6dca34ed-6ffe-4631-b59e-f3e9d16561d3" providerId="ADAL" clId="{03EDD8A4-9F28-401D-AE6D-C8FB33DD82AC}" dt="2024-05-21T15:53:51.791" v="63" actId="47"/>
        <pc:sldMkLst>
          <pc:docMk/>
          <pc:sldMk cId="3522275964" sldId="261"/>
        </pc:sldMkLst>
      </pc:sldChg>
      <pc:sldChg chg="addSp delSp modSp new mod setBg">
        <pc:chgData name="Samantha McMurtry" userId="6dca34ed-6ffe-4631-b59e-f3e9d16561d3" providerId="ADAL" clId="{03EDD8A4-9F28-401D-AE6D-C8FB33DD82AC}" dt="2024-05-21T16:01:02.737" v="1365" actId="26606"/>
        <pc:sldMkLst>
          <pc:docMk/>
          <pc:sldMk cId="1990947492" sldId="262"/>
        </pc:sldMkLst>
        <pc:spChg chg="mod">
          <ac:chgData name="Samantha McMurtry" userId="6dca34ed-6ffe-4631-b59e-f3e9d16561d3" providerId="ADAL" clId="{03EDD8A4-9F28-401D-AE6D-C8FB33DD82AC}" dt="2024-05-21T16:01:02.737" v="1365" actId="26606"/>
          <ac:spMkLst>
            <pc:docMk/>
            <pc:sldMk cId="1990947492" sldId="262"/>
            <ac:spMk id="2" creationId="{D49CBD1A-0226-F654-FDE4-B436C8CC042A}"/>
          </ac:spMkLst>
        </pc:spChg>
        <pc:spChg chg="del mod">
          <ac:chgData name="Samantha McMurtry" userId="6dca34ed-6ffe-4631-b59e-f3e9d16561d3" providerId="ADAL" clId="{03EDD8A4-9F28-401D-AE6D-C8FB33DD82AC}" dt="2024-05-21T16:01:02.737" v="1365" actId="26606"/>
          <ac:spMkLst>
            <pc:docMk/>
            <pc:sldMk cId="1990947492" sldId="262"/>
            <ac:spMk id="3" creationId="{EF98EB14-07C4-DF0B-8662-C7B850560E9A}"/>
          </ac:spMkLst>
        </pc:spChg>
        <pc:spChg chg="add">
          <ac:chgData name="Samantha McMurtry" userId="6dca34ed-6ffe-4631-b59e-f3e9d16561d3" providerId="ADAL" clId="{03EDD8A4-9F28-401D-AE6D-C8FB33DD82AC}" dt="2024-05-21T16:01:02.737" v="1365" actId="26606"/>
          <ac:spMkLst>
            <pc:docMk/>
            <pc:sldMk cId="1990947492" sldId="262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01:02.737" v="1365" actId="26606"/>
          <ac:spMkLst>
            <pc:docMk/>
            <pc:sldMk cId="1990947492" sldId="262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01:02.737" v="1365" actId="26606"/>
          <ac:spMkLst>
            <pc:docMk/>
            <pc:sldMk cId="1990947492" sldId="262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01:02.737" v="1365" actId="26606"/>
          <ac:graphicFrameMkLst>
            <pc:docMk/>
            <pc:sldMk cId="1990947492" sldId="262"/>
            <ac:graphicFrameMk id="5" creationId="{1D668DBA-8EA8-1CFB-D3FB-031DD708469B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00:58.307" v="1364" actId="26606"/>
        <pc:sldMkLst>
          <pc:docMk/>
          <pc:sldMk cId="2747026231" sldId="263"/>
        </pc:sldMkLst>
        <pc:spChg chg="mod">
          <ac:chgData name="Samantha McMurtry" userId="6dca34ed-6ffe-4631-b59e-f3e9d16561d3" providerId="ADAL" clId="{03EDD8A4-9F28-401D-AE6D-C8FB33DD82AC}" dt="2024-05-21T16:00:58.307" v="1364" actId="26606"/>
          <ac:spMkLst>
            <pc:docMk/>
            <pc:sldMk cId="2747026231" sldId="263"/>
            <ac:spMk id="2" creationId="{37614720-6010-B059-AC58-645392740DA9}"/>
          </ac:spMkLst>
        </pc:spChg>
        <pc:spChg chg="del mod">
          <ac:chgData name="Samantha McMurtry" userId="6dca34ed-6ffe-4631-b59e-f3e9d16561d3" providerId="ADAL" clId="{03EDD8A4-9F28-401D-AE6D-C8FB33DD82AC}" dt="2024-05-21T16:00:58.307" v="1364" actId="26606"/>
          <ac:spMkLst>
            <pc:docMk/>
            <pc:sldMk cId="2747026231" sldId="263"/>
            <ac:spMk id="3" creationId="{616441C3-208F-689D-24E2-02FC0D1A4E95}"/>
          </ac:spMkLst>
        </pc:spChg>
        <pc:spChg chg="add">
          <ac:chgData name="Samantha McMurtry" userId="6dca34ed-6ffe-4631-b59e-f3e9d16561d3" providerId="ADAL" clId="{03EDD8A4-9F28-401D-AE6D-C8FB33DD82AC}" dt="2024-05-21T16:00:58.307" v="1364" actId="26606"/>
          <ac:spMkLst>
            <pc:docMk/>
            <pc:sldMk cId="2747026231" sldId="263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00:58.307" v="1364" actId="26606"/>
          <ac:spMkLst>
            <pc:docMk/>
            <pc:sldMk cId="2747026231" sldId="263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00:58.307" v="1364" actId="26606"/>
          <ac:spMkLst>
            <pc:docMk/>
            <pc:sldMk cId="2747026231" sldId="263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00:58.307" v="1364" actId="26606"/>
          <ac:graphicFrameMkLst>
            <pc:docMk/>
            <pc:sldMk cId="2747026231" sldId="263"/>
            <ac:graphicFrameMk id="5" creationId="{0FC4347B-B1CF-881C-DAF9-E81AD6AE9447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02:46.080" v="1865" actId="26606"/>
        <pc:sldMkLst>
          <pc:docMk/>
          <pc:sldMk cId="2949255981" sldId="264"/>
        </pc:sldMkLst>
        <pc:spChg chg="mod">
          <ac:chgData name="Samantha McMurtry" userId="6dca34ed-6ffe-4631-b59e-f3e9d16561d3" providerId="ADAL" clId="{03EDD8A4-9F28-401D-AE6D-C8FB33DD82AC}" dt="2024-05-21T16:02:46.080" v="1865" actId="26606"/>
          <ac:spMkLst>
            <pc:docMk/>
            <pc:sldMk cId="2949255981" sldId="264"/>
            <ac:spMk id="2" creationId="{B1D898EF-FA5B-FCA1-50EF-5FB477BC6B51}"/>
          </ac:spMkLst>
        </pc:spChg>
        <pc:spChg chg="del mod">
          <ac:chgData name="Samantha McMurtry" userId="6dca34ed-6ffe-4631-b59e-f3e9d16561d3" providerId="ADAL" clId="{03EDD8A4-9F28-401D-AE6D-C8FB33DD82AC}" dt="2024-05-21T16:02:46.080" v="1865" actId="26606"/>
          <ac:spMkLst>
            <pc:docMk/>
            <pc:sldMk cId="2949255981" sldId="264"/>
            <ac:spMk id="3" creationId="{16B36B84-6023-B13C-1E1E-7C252EFE81A0}"/>
          </ac:spMkLst>
        </pc:spChg>
        <pc:spChg chg="add">
          <ac:chgData name="Samantha McMurtry" userId="6dca34ed-6ffe-4631-b59e-f3e9d16561d3" providerId="ADAL" clId="{03EDD8A4-9F28-401D-AE6D-C8FB33DD82AC}" dt="2024-05-21T16:02:46.080" v="1865" actId="26606"/>
          <ac:spMkLst>
            <pc:docMk/>
            <pc:sldMk cId="2949255981" sldId="264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02:46.080" v="1865" actId="26606"/>
          <ac:spMkLst>
            <pc:docMk/>
            <pc:sldMk cId="2949255981" sldId="264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02:46.080" v="1865" actId="26606"/>
          <ac:spMkLst>
            <pc:docMk/>
            <pc:sldMk cId="2949255981" sldId="264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02:46.080" v="1865" actId="26606"/>
          <ac:graphicFrameMkLst>
            <pc:docMk/>
            <pc:sldMk cId="2949255981" sldId="264"/>
            <ac:graphicFrameMk id="5" creationId="{AF935966-8CFA-8F40-EF21-D6679A7E5000}"/>
          </ac:graphicFrameMkLst>
        </pc:graphicFrameChg>
      </pc:sldChg>
      <pc:sldChg chg="addSp delSp modSp new mod">
        <pc:chgData name="Samantha McMurtry" userId="6dca34ed-6ffe-4631-b59e-f3e9d16561d3" providerId="ADAL" clId="{03EDD8A4-9F28-401D-AE6D-C8FB33DD82AC}" dt="2024-05-21T16:03:52.096" v="2157" actId="26606"/>
        <pc:sldMkLst>
          <pc:docMk/>
          <pc:sldMk cId="3880220472" sldId="265"/>
        </pc:sldMkLst>
        <pc:spChg chg="mod">
          <ac:chgData name="Samantha McMurtry" userId="6dca34ed-6ffe-4631-b59e-f3e9d16561d3" providerId="ADAL" clId="{03EDD8A4-9F28-401D-AE6D-C8FB33DD82AC}" dt="2024-05-21T16:02:53.036" v="1887" actId="20577"/>
          <ac:spMkLst>
            <pc:docMk/>
            <pc:sldMk cId="3880220472" sldId="265"/>
            <ac:spMk id="2" creationId="{259ABCED-35F0-D381-96EB-75D5D140FFA6}"/>
          </ac:spMkLst>
        </pc:spChg>
        <pc:spChg chg="del mod">
          <ac:chgData name="Samantha McMurtry" userId="6dca34ed-6ffe-4631-b59e-f3e9d16561d3" providerId="ADAL" clId="{03EDD8A4-9F28-401D-AE6D-C8FB33DD82AC}" dt="2024-05-21T16:03:52.096" v="2157" actId="26606"/>
          <ac:spMkLst>
            <pc:docMk/>
            <pc:sldMk cId="3880220472" sldId="265"/>
            <ac:spMk id="3" creationId="{11EC932A-0A87-9D6A-763D-7B7886825272}"/>
          </ac:spMkLst>
        </pc:spChg>
        <pc:graphicFrameChg chg="add">
          <ac:chgData name="Samantha McMurtry" userId="6dca34ed-6ffe-4631-b59e-f3e9d16561d3" providerId="ADAL" clId="{03EDD8A4-9F28-401D-AE6D-C8FB33DD82AC}" dt="2024-05-21T16:03:52.096" v="2157" actId="26606"/>
          <ac:graphicFrameMkLst>
            <pc:docMk/>
            <pc:sldMk cId="3880220472" sldId="265"/>
            <ac:graphicFrameMk id="5" creationId="{73028792-5090-F9F8-325B-A0E21A57F3B4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05:39.791" v="2756" actId="26606"/>
        <pc:sldMkLst>
          <pc:docMk/>
          <pc:sldMk cId="3650620207" sldId="266"/>
        </pc:sldMkLst>
        <pc:spChg chg="mo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2" creationId="{A861CF85-C8A2-8A1E-917A-755A246AF017}"/>
          </ac:spMkLst>
        </pc:spChg>
        <pc:spChg chg="del mo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3" creationId="{5FE4FCDE-360C-D8DE-CA75-13E21DA910F8}"/>
          </ac:spMkLst>
        </pc:spChg>
        <pc:spChg chg="ad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9" creationId="{C5278130-DFE0-457B-8698-88DF69019DDE}"/>
          </ac:spMkLst>
        </pc:spChg>
        <pc:spChg chg="ad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11" creationId="{2F99531B-1681-4D6E-BECB-18325B33A618}"/>
          </ac:spMkLst>
        </pc:spChg>
        <pc:spChg chg="ad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13" creationId="{20344094-430A-400B-804B-910E696A1A90}"/>
          </ac:spMkLst>
        </pc:spChg>
        <pc:spChg chg="add">
          <ac:chgData name="Samantha McMurtry" userId="6dca34ed-6ffe-4631-b59e-f3e9d16561d3" providerId="ADAL" clId="{03EDD8A4-9F28-401D-AE6D-C8FB33DD82AC}" dt="2024-05-21T16:05:39.791" v="2756" actId="26606"/>
          <ac:spMkLst>
            <pc:docMk/>
            <pc:sldMk cId="3650620207" sldId="266"/>
            <ac:spMk id="15" creationId="{453C67DF-7782-4E57-AB9B-F1B4811AD8FE}"/>
          </ac:spMkLst>
        </pc:spChg>
        <pc:graphicFrameChg chg="add">
          <ac:chgData name="Samantha McMurtry" userId="6dca34ed-6ffe-4631-b59e-f3e9d16561d3" providerId="ADAL" clId="{03EDD8A4-9F28-401D-AE6D-C8FB33DD82AC}" dt="2024-05-21T16:05:39.791" v="2756" actId="26606"/>
          <ac:graphicFrameMkLst>
            <pc:docMk/>
            <pc:sldMk cId="3650620207" sldId="266"/>
            <ac:graphicFrameMk id="5" creationId="{AFABBCFD-3513-0624-8DCD-CA52A283A5DC}"/>
          </ac:graphicFrameMkLst>
        </pc:graphicFrameChg>
        <pc:cxnChg chg="add">
          <ac:chgData name="Samantha McMurtry" userId="6dca34ed-6ffe-4631-b59e-f3e9d16561d3" providerId="ADAL" clId="{03EDD8A4-9F28-401D-AE6D-C8FB33DD82AC}" dt="2024-05-21T16:05:39.791" v="2756" actId="26606"/>
          <ac:cxnSpMkLst>
            <pc:docMk/>
            <pc:sldMk cId="3650620207" sldId="266"/>
            <ac:cxnSpMk id="17" creationId="{B03A5AE3-BD30-455C-842B-7626C8BEF097}"/>
          </ac:cxnSpMkLst>
        </pc:cxnChg>
        <pc:cxnChg chg="add">
          <ac:chgData name="Samantha McMurtry" userId="6dca34ed-6ffe-4631-b59e-f3e9d16561d3" providerId="ADAL" clId="{03EDD8A4-9F28-401D-AE6D-C8FB33DD82AC}" dt="2024-05-21T16:05:39.791" v="2756" actId="26606"/>
          <ac:cxnSpMkLst>
            <pc:docMk/>
            <pc:sldMk cId="3650620207" sldId="266"/>
            <ac:cxnSpMk id="19" creationId="{2DBECAA5-1F2D-470D-875C-8F2C2CA3E54B}"/>
          </ac:cxnSpMkLst>
        </pc:cxnChg>
      </pc:sldChg>
      <pc:sldChg chg="addSp delSp modSp new mod setBg">
        <pc:chgData name="Samantha McMurtry" userId="6dca34ed-6ffe-4631-b59e-f3e9d16561d3" providerId="ADAL" clId="{03EDD8A4-9F28-401D-AE6D-C8FB33DD82AC}" dt="2024-05-21T16:07:28.029" v="3143" actId="26606"/>
        <pc:sldMkLst>
          <pc:docMk/>
          <pc:sldMk cId="2175241405" sldId="267"/>
        </pc:sldMkLst>
        <pc:spChg chg="mo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2" creationId="{F27C0073-24DE-3EC8-9C08-EB6BCA2B69E7}"/>
          </ac:spMkLst>
        </pc:spChg>
        <pc:spChg chg="del mo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3" creationId="{27DF211C-B157-1531-7AD7-D3D211C84809}"/>
          </ac:spMkLst>
        </pc:spChg>
        <pc:spChg chg="ad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9" creationId="{C5278130-DFE0-457B-8698-88DF69019DDE}"/>
          </ac:spMkLst>
        </pc:spChg>
        <pc:spChg chg="ad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11" creationId="{2F99531B-1681-4D6E-BECB-18325B33A618}"/>
          </ac:spMkLst>
        </pc:spChg>
        <pc:spChg chg="ad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13" creationId="{20344094-430A-400B-804B-910E696A1A90}"/>
          </ac:spMkLst>
        </pc:spChg>
        <pc:spChg chg="add">
          <ac:chgData name="Samantha McMurtry" userId="6dca34ed-6ffe-4631-b59e-f3e9d16561d3" providerId="ADAL" clId="{03EDD8A4-9F28-401D-AE6D-C8FB33DD82AC}" dt="2024-05-21T16:07:28.029" v="3143" actId="26606"/>
          <ac:spMkLst>
            <pc:docMk/>
            <pc:sldMk cId="2175241405" sldId="267"/>
            <ac:spMk id="15" creationId="{453C67DF-7782-4E57-AB9B-F1B4811AD8FE}"/>
          </ac:spMkLst>
        </pc:spChg>
        <pc:graphicFrameChg chg="add">
          <ac:chgData name="Samantha McMurtry" userId="6dca34ed-6ffe-4631-b59e-f3e9d16561d3" providerId="ADAL" clId="{03EDD8A4-9F28-401D-AE6D-C8FB33DD82AC}" dt="2024-05-21T16:07:28.029" v="3143" actId="26606"/>
          <ac:graphicFrameMkLst>
            <pc:docMk/>
            <pc:sldMk cId="2175241405" sldId="267"/>
            <ac:graphicFrameMk id="5" creationId="{7E34387E-473A-54AB-F909-3FA91CE295FE}"/>
          </ac:graphicFrameMkLst>
        </pc:graphicFrameChg>
        <pc:cxnChg chg="add">
          <ac:chgData name="Samantha McMurtry" userId="6dca34ed-6ffe-4631-b59e-f3e9d16561d3" providerId="ADAL" clId="{03EDD8A4-9F28-401D-AE6D-C8FB33DD82AC}" dt="2024-05-21T16:07:28.029" v="3143" actId="26606"/>
          <ac:cxnSpMkLst>
            <pc:docMk/>
            <pc:sldMk cId="2175241405" sldId="267"/>
            <ac:cxnSpMk id="17" creationId="{B03A5AE3-BD30-455C-842B-7626C8BEF097}"/>
          </ac:cxnSpMkLst>
        </pc:cxnChg>
        <pc:cxnChg chg="add">
          <ac:chgData name="Samantha McMurtry" userId="6dca34ed-6ffe-4631-b59e-f3e9d16561d3" providerId="ADAL" clId="{03EDD8A4-9F28-401D-AE6D-C8FB33DD82AC}" dt="2024-05-21T16:07:28.029" v="3143" actId="26606"/>
          <ac:cxnSpMkLst>
            <pc:docMk/>
            <pc:sldMk cId="2175241405" sldId="267"/>
            <ac:cxnSpMk id="19" creationId="{2DBECAA5-1F2D-470D-875C-8F2C2CA3E54B}"/>
          </ac:cxnSpMkLst>
        </pc:cxnChg>
      </pc:sldChg>
      <pc:sldChg chg="addSp delSp modSp new mod setBg">
        <pc:chgData name="Samantha McMurtry" userId="6dca34ed-6ffe-4631-b59e-f3e9d16561d3" providerId="ADAL" clId="{03EDD8A4-9F28-401D-AE6D-C8FB33DD82AC}" dt="2024-05-21T16:09:48.515" v="3953" actId="26606"/>
        <pc:sldMkLst>
          <pc:docMk/>
          <pc:sldMk cId="796121423" sldId="268"/>
        </pc:sldMkLst>
        <pc:spChg chg="mo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2" creationId="{4E3921D5-70D6-8342-CCFB-1099B52B78B1}"/>
          </ac:spMkLst>
        </pc:spChg>
        <pc:spChg chg="del mo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3" creationId="{B09DCA9A-A8CA-4EAA-66D3-4921E378910A}"/>
          </ac:spMkLst>
        </pc:spChg>
        <pc:spChg chg="ad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9" creationId="{C5278130-DFE0-457B-8698-88DF69019DDE}"/>
          </ac:spMkLst>
        </pc:spChg>
        <pc:spChg chg="ad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11" creationId="{2F99531B-1681-4D6E-BECB-18325B33A618}"/>
          </ac:spMkLst>
        </pc:spChg>
        <pc:spChg chg="ad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13" creationId="{20344094-430A-400B-804B-910E696A1A90}"/>
          </ac:spMkLst>
        </pc:spChg>
        <pc:spChg chg="add">
          <ac:chgData name="Samantha McMurtry" userId="6dca34ed-6ffe-4631-b59e-f3e9d16561d3" providerId="ADAL" clId="{03EDD8A4-9F28-401D-AE6D-C8FB33DD82AC}" dt="2024-05-21T16:09:48.515" v="3953" actId="26606"/>
          <ac:spMkLst>
            <pc:docMk/>
            <pc:sldMk cId="796121423" sldId="268"/>
            <ac:spMk id="15" creationId="{453C67DF-7782-4E57-AB9B-F1B4811AD8FE}"/>
          </ac:spMkLst>
        </pc:spChg>
        <pc:graphicFrameChg chg="add">
          <ac:chgData name="Samantha McMurtry" userId="6dca34ed-6ffe-4631-b59e-f3e9d16561d3" providerId="ADAL" clId="{03EDD8A4-9F28-401D-AE6D-C8FB33DD82AC}" dt="2024-05-21T16:09:48.515" v="3953" actId="26606"/>
          <ac:graphicFrameMkLst>
            <pc:docMk/>
            <pc:sldMk cId="796121423" sldId="268"/>
            <ac:graphicFrameMk id="5" creationId="{0382CA07-42FF-7E19-3150-D01189FE850B}"/>
          </ac:graphicFrameMkLst>
        </pc:graphicFrameChg>
        <pc:cxnChg chg="add">
          <ac:chgData name="Samantha McMurtry" userId="6dca34ed-6ffe-4631-b59e-f3e9d16561d3" providerId="ADAL" clId="{03EDD8A4-9F28-401D-AE6D-C8FB33DD82AC}" dt="2024-05-21T16:09:48.515" v="3953" actId="26606"/>
          <ac:cxnSpMkLst>
            <pc:docMk/>
            <pc:sldMk cId="796121423" sldId="268"/>
            <ac:cxnSpMk id="17" creationId="{B03A5AE3-BD30-455C-842B-7626C8BEF097}"/>
          </ac:cxnSpMkLst>
        </pc:cxnChg>
        <pc:cxnChg chg="add">
          <ac:chgData name="Samantha McMurtry" userId="6dca34ed-6ffe-4631-b59e-f3e9d16561d3" providerId="ADAL" clId="{03EDD8A4-9F28-401D-AE6D-C8FB33DD82AC}" dt="2024-05-21T16:09:48.515" v="3953" actId="26606"/>
          <ac:cxnSpMkLst>
            <pc:docMk/>
            <pc:sldMk cId="796121423" sldId="268"/>
            <ac:cxnSpMk id="19" creationId="{2DBECAA5-1F2D-470D-875C-8F2C2CA3E54B}"/>
          </ac:cxnSpMkLst>
        </pc:cxnChg>
      </pc:sldChg>
      <pc:sldChg chg="addSp delSp modSp new mod setBg">
        <pc:chgData name="Samantha McMurtry" userId="6dca34ed-6ffe-4631-b59e-f3e9d16561d3" providerId="ADAL" clId="{03EDD8A4-9F28-401D-AE6D-C8FB33DD82AC}" dt="2024-05-21T16:11:43.642" v="4545" actId="26606"/>
        <pc:sldMkLst>
          <pc:docMk/>
          <pc:sldMk cId="2428452910" sldId="269"/>
        </pc:sldMkLst>
        <pc:spChg chg="mod">
          <ac:chgData name="Samantha McMurtry" userId="6dca34ed-6ffe-4631-b59e-f3e9d16561d3" providerId="ADAL" clId="{03EDD8A4-9F28-401D-AE6D-C8FB33DD82AC}" dt="2024-05-21T16:11:43.642" v="4545" actId="26606"/>
          <ac:spMkLst>
            <pc:docMk/>
            <pc:sldMk cId="2428452910" sldId="269"/>
            <ac:spMk id="2" creationId="{DAE6E101-0ADA-029B-F002-3F2FACA9CF26}"/>
          </ac:spMkLst>
        </pc:spChg>
        <pc:spChg chg="del mod">
          <ac:chgData name="Samantha McMurtry" userId="6dca34ed-6ffe-4631-b59e-f3e9d16561d3" providerId="ADAL" clId="{03EDD8A4-9F28-401D-AE6D-C8FB33DD82AC}" dt="2024-05-21T16:11:43.642" v="4545" actId="26606"/>
          <ac:spMkLst>
            <pc:docMk/>
            <pc:sldMk cId="2428452910" sldId="269"/>
            <ac:spMk id="3" creationId="{D6B3D181-EA07-B7F3-C779-A66BEFC38613}"/>
          </ac:spMkLst>
        </pc:spChg>
        <pc:spChg chg="add">
          <ac:chgData name="Samantha McMurtry" userId="6dca34ed-6ffe-4631-b59e-f3e9d16561d3" providerId="ADAL" clId="{03EDD8A4-9F28-401D-AE6D-C8FB33DD82AC}" dt="2024-05-21T16:11:43.642" v="4545" actId="26606"/>
          <ac:spMkLst>
            <pc:docMk/>
            <pc:sldMk cId="2428452910" sldId="269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11:43.642" v="4545" actId="26606"/>
          <ac:spMkLst>
            <pc:docMk/>
            <pc:sldMk cId="2428452910" sldId="269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11:43.642" v="4545" actId="26606"/>
          <ac:spMkLst>
            <pc:docMk/>
            <pc:sldMk cId="2428452910" sldId="269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11:43.642" v="4545" actId="26606"/>
          <ac:graphicFrameMkLst>
            <pc:docMk/>
            <pc:sldMk cId="2428452910" sldId="269"/>
            <ac:graphicFrameMk id="5" creationId="{AF082A1D-5398-0A5E-7A17-2434CBC53D4E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13:33.838" v="5127" actId="26606"/>
        <pc:sldMkLst>
          <pc:docMk/>
          <pc:sldMk cId="3410980270" sldId="270"/>
        </pc:sldMkLst>
        <pc:spChg chg="mod">
          <ac:chgData name="Samantha McMurtry" userId="6dca34ed-6ffe-4631-b59e-f3e9d16561d3" providerId="ADAL" clId="{03EDD8A4-9F28-401D-AE6D-C8FB33DD82AC}" dt="2024-05-21T16:13:33.838" v="5127" actId="26606"/>
          <ac:spMkLst>
            <pc:docMk/>
            <pc:sldMk cId="3410980270" sldId="270"/>
            <ac:spMk id="2" creationId="{E866F055-0737-5247-93CE-9560B69E06B9}"/>
          </ac:spMkLst>
        </pc:spChg>
        <pc:spChg chg="add del mod">
          <ac:chgData name="Samantha McMurtry" userId="6dca34ed-6ffe-4631-b59e-f3e9d16561d3" providerId="ADAL" clId="{03EDD8A4-9F28-401D-AE6D-C8FB33DD82AC}" dt="2024-05-21T16:13:33.838" v="5127" actId="26606"/>
          <ac:spMkLst>
            <pc:docMk/>
            <pc:sldMk cId="3410980270" sldId="270"/>
            <ac:spMk id="3" creationId="{C16D5630-D7A4-65F5-8AAA-0F0BB1D2B9F4}"/>
          </ac:spMkLst>
        </pc:spChg>
        <pc:spChg chg="add del">
          <ac:chgData name="Samantha McMurtry" userId="6dca34ed-6ffe-4631-b59e-f3e9d16561d3" providerId="ADAL" clId="{03EDD8A4-9F28-401D-AE6D-C8FB33DD82AC}" dt="2024-05-21T16:13:33.773" v="5126" actId="26606"/>
          <ac:spMkLst>
            <pc:docMk/>
            <pc:sldMk cId="3410980270" sldId="270"/>
            <ac:spMk id="9" creationId="{53B021B3-DE93-4AB7-8A18-CF5F1CED88B8}"/>
          </ac:spMkLst>
        </pc:spChg>
        <pc:spChg chg="add del">
          <ac:chgData name="Samantha McMurtry" userId="6dca34ed-6ffe-4631-b59e-f3e9d16561d3" providerId="ADAL" clId="{03EDD8A4-9F28-401D-AE6D-C8FB33DD82AC}" dt="2024-05-21T16:13:33.773" v="5126" actId="26606"/>
          <ac:spMkLst>
            <pc:docMk/>
            <pc:sldMk cId="3410980270" sldId="270"/>
            <ac:spMk id="11" creationId="{52D502E5-F6B4-4D58-B4AE-FC466FF15EE8}"/>
          </ac:spMkLst>
        </pc:spChg>
        <pc:spChg chg="add del">
          <ac:chgData name="Samantha McMurtry" userId="6dca34ed-6ffe-4631-b59e-f3e9d16561d3" providerId="ADAL" clId="{03EDD8A4-9F28-401D-AE6D-C8FB33DD82AC}" dt="2024-05-21T16:13:33.773" v="5126" actId="26606"/>
          <ac:spMkLst>
            <pc:docMk/>
            <pc:sldMk cId="3410980270" sldId="270"/>
            <ac:spMk id="13" creationId="{9DECDBF4-02B6-4BB4-B65B-B8107AD6A9E8}"/>
          </ac:spMkLst>
        </pc:spChg>
        <pc:spChg chg="add">
          <ac:chgData name="Samantha McMurtry" userId="6dca34ed-6ffe-4631-b59e-f3e9d16561d3" providerId="ADAL" clId="{03EDD8A4-9F28-401D-AE6D-C8FB33DD82AC}" dt="2024-05-21T16:13:33.838" v="5127" actId="26606"/>
          <ac:spMkLst>
            <pc:docMk/>
            <pc:sldMk cId="3410980270" sldId="270"/>
            <ac:spMk id="15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13:33.838" v="5127" actId="26606"/>
          <ac:spMkLst>
            <pc:docMk/>
            <pc:sldMk cId="3410980270" sldId="270"/>
            <ac:spMk id="16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13:33.838" v="5127" actId="26606"/>
          <ac:spMkLst>
            <pc:docMk/>
            <pc:sldMk cId="3410980270" sldId="270"/>
            <ac:spMk id="17" creationId="{9DECDBF4-02B6-4BB4-B65B-B8107AD6A9E8}"/>
          </ac:spMkLst>
        </pc:spChg>
        <pc:graphicFrameChg chg="add del">
          <ac:chgData name="Samantha McMurtry" userId="6dca34ed-6ffe-4631-b59e-f3e9d16561d3" providerId="ADAL" clId="{03EDD8A4-9F28-401D-AE6D-C8FB33DD82AC}" dt="2024-05-21T16:13:33.773" v="5126" actId="26606"/>
          <ac:graphicFrameMkLst>
            <pc:docMk/>
            <pc:sldMk cId="3410980270" sldId="270"/>
            <ac:graphicFrameMk id="5" creationId="{2973E8AA-3CA0-7796-37AF-BAB42C5E9840}"/>
          </ac:graphicFrameMkLst>
        </pc:graphicFrameChg>
        <pc:graphicFrameChg chg="add">
          <ac:chgData name="Samantha McMurtry" userId="6dca34ed-6ffe-4631-b59e-f3e9d16561d3" providerId="ADAL" clId="{03EDD8A4-9F28-401D-AE6D-C8FB33DD82AC}" dt="2024-05-21T16:13:33.838" v="5127" actId="26606"/>
          <ac:graphicFrameMkLst>
            <pc:docMk/>
            <pc:sldMk cId="3410980270" sldId="270"/>
            <ac:graphicFrameMk id="18" creationId="{72AEA26D-DCA7-50FE-7861-01F197C529A0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15:36.528" v="5709" actId="26606"/>
        <pc:sldMkLst>
          <pc:docMk/>
          <pc:sldMk cId="444737958" sldId="271"/>
        </pc:sldMkLst>
        <pc:spChg chg="mod">
          <ac:chgData name="Samantha McMurtry" userId="6dca34ed-6ffe-4631-b59e-f3e9d16561d3" providerId="ADAL" clId="{03EDD8A4-9F28-401D-AE6D-C8FB33DD82AC}" dt="2024-05-21T16:15:36.528" v="5709" actId="26606"/>
          <ac:spMkLst>
            <pc:docMk/>
            <pc:sldMk cId="444737958" sldId="271"/>
            <ac:spMk id="2" creationId="{C8B3D097-E4E9-BC0E-3E63-8E1649171AAC}"/>
          </ac:spMkLst>
        </pc:spChg>
        <pc:spChg chg="del mod">
          <ac:chgData name="Samantha McMurtry" userId="6dca34ed-6ffe-4631-b59e-f3e9d16561d3" providerId="ADAL" clId="{03EDD8A4-9F28-401D-AE6D-C8FB33DD82AC}" dt="2024-05-21T16:15:36.528" v="5709" actId="26606"/>
          <ac:spMkLst>
            <pc:docMk/>
            <pc:sldMk cId="444737958" sldId="271"/>
            <ac:spMk id="3" creationId="{D4800365-451D-CAB4-DE54-8A63247249F8}"/>
          </ac:spMkLst>
        </pc:spChg>
        <pc:spChg chg="add">
          <ac:chgData name="Samantha McMurtry" userId="6dca34ed-6ffe-4631-b59e-f3e9d16561d3" providerId="ADAL" clId="{03EDD8A4-9F28-401D-AE6D-C8FB33DD82AC}" dt="2024-05-21T16:15:36.528" v="5709" actId="26606"/>
          <ac:spMkLst>
            <pc:docMk/>
            <pc:sldMk cId="444737958" sldId="271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15:36.528" v="5709" actId="26606"/>
          <ac:spMkLst>
            <pc:docMk/>
            <pc:sldMk cId="444737958" sldId="271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15:36.528" v="5709" actId="26606"/>
          <ac:spMkLst>
            <pc:docMk/>
            <pc:sldMk cId="444737958" sldId="271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15:36.528" v="5709" actId="26606"/>
          <ac:graphicFrameMkLst>
            <pc:docMk/>
            <pc:sldMk cId="444737958" sldId="271"/>
            <ac:graphicFrameMk id="5" creationId="{055F97DA-1D56-27DE-1847-B23031AFF327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18:37.417" v="6629" actId="26606"/>
        <pc:sldMkLst>
          <pc:docMk/>
          <pc:sldMk cId="1271295596" sldId="272"/>
        </pc:sldMkLst>
        <pc:spChg chg="mod">
          <ac:chgData name="Samantha McMurtry" userId="6dca34ed-6ffe-4631-b59e-f3e9d16561d3" providerId="ADAL" clId="{03EDD8A4-9F28-401D-AE6D-C8FB33DD82AC}" dt="2024-05-21T16:18:37.417" v="6629" actId="26606"/>
          <ac:spMkLst>
            <pc:docMk/>
            <pc:sldMk cId="1271295596" sldId="272"/>
            <ac:spMk id="2" creationId="{D0B362B4-3C40-2036-D6CC-F3CEF6CDA2ED}"/>
          </ac:spMkLst>
        </pc:spChg>
        <pc:spChg chg="del mod">
          <ac:chgData name="Samantha McMurtry" userId="6dca34ed-6ffe-4631-b59e-f3e9d16561d3" providerId="ADAL" clId="{03EDD8A4-9F28-401D-AE6D-C8FB33DD82AC}" dt="2024-05-21T16:18:37.417" v="6629" actId="26606"/>
          <ac:spMkLst>
            <pc:docMk/>
            <pc:sldMk cId="1271295596" sldId="272"/>
            <ac:spMk id="3" creationId="{472C46A6-7F2B-C2E9-ED29-7A3ED00DCD50}"/>
          </ac:spMkLst>
        </pc:spChg>
        <pc:spChg chg="add">
          <ac:chgData name="Samantha McMurtry" userId="6dca34ed-6ffe-4631-b59e-f3e9d16561d3" providerId="ADAL" clId="{03EDD8A4-9F28-401D-AE6D-C8FB33DD82AC}" dt="2024-05-21T16:18:37.417" v="6629" actId="26606"/>
          <ac:spMkLst>
            <pc:docMk/>
            <pc:sldMk cId="1271295596" sldId="272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18:37.417" v="6629" actId="26606"/>
          <ac:spMkLst>
            <pc:docMk/>
            <pc:sldMk cId="1271295596" sldId="272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18:37.417" v="6629" actId="26606"/>
          <ac:spMkLst>
            <pc:docMk/>
            <pc:sldMk cId="1271295596" sldId="272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18:37.417" v="6629" actId="26606"/>
          <ac:graphicFrameMkLst>
            <pc:docMk/>
            <pc:sldMk cId="1271295596" sldId="272"/>
            <ac:graphicFrameMk id="5" creationId="{0850BEC3-0D84-C2EB-4BA3-41C9B169C78E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21:22.592" v="7467" actId="26606"/>
        <pc:sldMkLst>
          <pc:docMk/>
          <pc:sldMk cId="345845429" sldId="273"/>
        </pc:sldMkLst>
        <pc:spChg chg="mo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2" creationId="{977C4E34-A037-8A32-6647-DBAF01BEBFC5}"/>
          </ac:spMkLst>
        </pc:spChg>
        <pc:spChg chg="del mo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3" creationId="{0F8C927B-0FD8-811D-EE7F-1BF5E1790482}"/>
          </ac:spMkLst>
        </pc:spChg>
        <pc:spChg chg="ad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9" creationId="{5ACC6BB2-28F8-4405-829D-0562733BEE7A}"/>
          </ac:spMkLst>
        </pc:spChg>
        <pc:spChg chg="ad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11" creationId="{5C2E53F0-AD54-4A55-99A0-EC896CE3C233}"/>
          </ac:spMkLst>
        </pc:spChg>
        <pc:spChg chg="ad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13" creationId="{D15F19F8-85EE-477A-ACBA-4B6D069780E5}"/>
          </ac:spMkLst>
        </pc:spChg>
        <pc:spChg chg="add">
          <ac:chgData name="Samantha McMurtry" userId="6dca34ed-6ffe-4631-b59e-f3e9d16561d3" providerId="ADAL" clId="{03EDD8A4-9F28-401D-AE6D-C8FB33DD82AC}" dt="2024-05-21T16:21:22.592" v="7467" actId="26606"/>
          <ac:spMkLst>
            <pc:docMk/>
            <pc:sldMk cId="345845429" sldId="273"/>
            <ac:spMk id="15" creationId="{92C3387C-D24F-4737-8A37-1DC5CFF09CFA}"/>
          </ac:spMkLst>
        </pc:spChg>
        <pc:graphicFrameChg chg="add">
          <ac:chgData name="Samantha McMurtry" userId="6dca34ed-6ffe-4631-b59e-f3e9d16561d3" providerId="ADAL" clId="{03EDD8A4-9F28-401D-AE6D-C8FB33DD82AC}" dt="2024-05-21T16:21:22.592" v="7467" actId="26606"/>
          <ac:graphicFrameMkLst>
            <pc:docMk/>
            <pc:sldMk cId="345845429" sldId="273"/>
            <ac:graphicFrameMk id="5" creationId="{9F51CD80-81E5-30EA-6A18-F1EB2D4FCEAA}"/>
          </ac:graphicFrameMkLst>
        </pc:graphicFrameChg>
      </pc:sldChg>
      <pc:sldChg chg="addSp delSp modSp new mod setBg">
        <pc:chgData name="Samantha McMurtry" userId="6dca34ed-6ffe-4631-b59e-f3e9d16561d3" providerId="ADAL" clId="{03EDD8A4-9F28-401D-AE6D-C8FB33DD82AC}" dt="2024-05-21T16:23:52.892" v="8210" actId="26606"/>
        <pc:sldMkLst>
          <pc:docMk/>
          <pc:sldMk cId="2837721168" sldId="274"/>
        </pc:sldMkLst>
        <pc:spChg chg="mod">
          <ac:chgData name="Samantha McMurtry" userId="6dca34ed-6ffe-4631-b59e-f3e9d16561d3" providerId="ADAL" clId="{03EDD8A4-9F28-401D-AE6D-C8FB33DD82AC}" dt="2024-05-21T16:23:52.892" v="8210" actId="26606"/>
          <ac:spMkLst>
            <pc:docMk/>
            <pc:sldMk cId="2837721168" sldId="274"/>
            <ac:spMk id="2" creationId="{9ECD34CE-D284-BB8D-2FAC-463436619FCE}"/>
          </ac:spMkLst>
        </pc:spChg>
        <pc:spChg chg="del mod">
          <ac:chgData name="Samantha McMurtry" userId="6dca34ed-6ffe-4631-b59e-f3e9d16561d3" providerId="ADAL" clId="{03EDD8A4-9F28-401D-AE6D-C8FB33DD82AC}" dt="2024-05-21T16:23:52.892" v="8210" actId="26606"/>
          <ac:spMkLst>
            <pc:docMk/>
            <pc:sldMk cId="2837721168" sldId="274"/>
            <ac:spMk id="3" creationId="{676CBCCE-ED0C-769D-D02D-FCD55E606A12}"/>
          </ac:spMkLst>
        </pc:spChg>
        <pc:spChg chg="add">
          <ac:chgData name="Samantha McMurtry" userId="6dca34ed-6ffe-4631-b59e-f3e9d16561d3" providerId="ADAL" clId="{03EDD8A4-9F28-401D-AE6D-C8FB33DD82AC}" dt="2024-05-21T16:23:52.892" v="8210" actId="26606"/>
          <ac:spMkLst>
            <pc:docMk/>
            <pc:sldMk cId="2837721168" sldId="274"/>
            <ac:spMk id="9" creationId="{53B021B3-DE93-4AB7-8A18-CF5F1CED88B8}"/>
          </ac:spMkLst>
        </pc:spChg>
        <pc:spChg chg="add">
          <ac:chgData name="Samantha McMurtry" userId="6dca34ed-6ffe-4631-b59e-f3e9d16561d3" providerId="ADAL" clId="{03EDD8A4-9F28-401D-AE6D-C8FB33DD82AC}" dt="2024-05-21T16:23:52.892" v="8210" actId="26606"/>
          <ac:spMkLst>
            <pc:docMk/>
            <pc:sldMk cId="2837721168" sldId="274"/>
            <ac:spMk id="11" creationId="{52D502E5-F6B4-4D58-B4AE-FC466FF15EE8}"/>
          </ac:spMkLst>
        </pc:spChg>
        <pc:spChg chg="add">
          <ac:chgData name="Samantha McMurtry" userId="6dca34ed-6ffe-4631-b59e-f3e9d16561d3" providerId="ADAL" clId="{03EDD8A4-9F28-401D-AE6D-C8FB33DD82AC}" dt="2024-05-21T16:23:52.892" v="8210" actId="26606"/>
          <ac:spMkLst>
            <pc:docMk/>
            <pc:sldMk cId="2837721168" sldId="274"/>
            <ac:spMk id="13" creationId="{9DECDBF4-02B6-4BB4-B65B-B8107AD6A9E8}"/>
          </ac:spMkLst>
        </pc:spChg>
        <pc:graphicFrameChg chg="add">
          <ac:chgData name="Samantha McMurtry" userId="6dca34ed-6ffe-4631-b59e-f3e9d16561d3" providerId="ADAL" clId="{03EDD8A4-9F28-401D-AE6D-C8FB33DD82AC}" dt="2024-05-21T16:23:52.892" v="8210" actId="26606"/>
          <ac:graphicFrameMkLst>
            <pc:docMk/>
            <pc:sldMk cId="2837721168" sldId="274"/>
            <ac:graphicFrameMk id="5" creationId="{66271513-96DF-A0D3-71AB-217A121EBD7E}"/>
          </ac:graphicFrameMkLst>
        </pc:graphicFrameChg>
      </pc:sldChg>
      <pc:sldChg chg="addSp modSp new mod setBg">
        <pc:chgData name="Samantha McMurtry" userId="6dca34ed-6ffe-4631-b59e-f3e9d16561d3" providerId="ADAL" clId="{03EDD8A4-9F28-401D-AE6D-C8FB33DD82AC}" dt="2024-05-21T16:26:35.328" v="8749" actId="26606"/>
        <pc:sldMkLst>
          <pc:docMk/>
          <pc:sldMk cId="2166615714" sldId="275"/>
        </pc:sldMkLst>
        <pc:spChg chg="mo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2" creationId="{65960EF1-9048-A859-E957-FF00E8D2866E}"/>
          </ac:spMkLst>
        </pc:spChg>
        <pc:spChg chg="mo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3" creationId="{ACB47C13-DCF5-405A-3D61-C05610CC02B2}"/>
          </ac:spMkLst>
        </pc:spChg>
        <pc:spChg chg="ad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8" creationId="{1B15ED52-F352-441B-82BF-E0EA34836D08}"/>
          </ac:spMkLst>
        </pc:spChg>
        <pc:spChg chg="ad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10" creationId="{3B2E3793-BFE6-45A2-9B7B-E18844431C99}"/>
          </ac:spMkLst>
        </pc:spChg>
        <pc:spChg chg="ad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12" creationId="{BC4C4868-CB8F-4AF9-9CDB-8108F2C19B67}"/>
          </ac:spMkLst>
        </pc:spChg>
        <pc:spChg chg="ad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14" creationId="{375E0459-6403-40CD-989D-56A4407CA12E}"/>
          </ac:spMkLst>
        </pc:spChg>
        <pc:spChg chg="add">
          <ac:chgData name="Samantha McMurtry" userId="6dca34ed-6ffe-4631-b59e-f3e9d16561d3" providerId="ADAL" clId="{03EDD8A4-9F28-401D-AE6D-C8FB33DD82AC}" dt="2024-05-21T16:26:35.328" v="8749" actId="26606"/>
          <ac:spMkLst>
            <pc:docMk/>
            <pc:sldMk cId="2166615714" sldId="275"/>
            <ac:spMk id="16" creationId="{53E5B1A8-3AC9-4BD1-9BBC-78CA94F2D1BA}"/>
          </ac:spMkLst>
        </pc:spChg>
      </pc:sldChg>
      <pc:sldChg chg="addSp delSp modSp new mod setBg">
        <pc:chgData name="Samantha McMurtry" userId="6dca34ed-6ffe-4631-b59e-f3e9d16561d3" providerId="ADAL" clId="{03EDD8A4-9F28-401D-AE6D-C8FB33DD82AC}" dt="2024-05-21T16:27:55.476" v="8926" actId="26606"/>
        <pc:sldMkLst>
          <pc:docMk/>
          <pc:sldMk cId="3867646717" sldId="276"/>
        </pc:sldMkLst>
        <pc:spChg chg="mo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2" creationId="{D2894E34-422F-26AC-DB68-0D9DC6E03D12}"/>
          </ac:spMkLst>
        </pc:spChg>
        <pc:spChg chg="del mo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3" creationId="{737F05A2-B73A-DED5-4B49-00E5AB3529E4}"/>
          </ac:spMkLst>
        </pc:spChg>
        <pc:spChg chg="ad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9" creationId="{BACC6370-2D7E-4714-9D71-7542949D7D5D}"/>
          </ac:spMkLst>
        </pc:spChg>
        <pc:spChg chg="ad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11" creationId="{F68B3F68-107C-434F-AA38-110D5EA91B85}"/>
          </ac:spMkLst>
        </pc:spChg>
        <pc:spChg chg="ad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13" creationId="{AAD0DBB9-1A4B-4391-81D4-CB19F9AB918A}"/>
          </ac:spMkLst>
        </pc:spChg>
        <pc:spChg chg="add">
          <ac:chgData name="Samantha McMurtry" userId="6dca34ed-6ffe-4631-b59e-f3e9d16561d3" providerId="ADAL" clId="{03EDD8A4-9F28-401D-AE6D-C8FB33DD82AC}" dt="2024-05-21T16:27:55.476" v="8926" actId="26606"/>
          <ac:spMkLst>
            <pc:docMk/>
            <pc:sldMk cId="3867646717" sldId="276"/>
            <ac:spMk id="15" creationId="{063BBA22-50EA-4C4D-BE05-F1CE4E63AA56}"/>
          </ac:spMkLst>
        </pc:spChg>
        <pc:graphicFrameChg chg="add">
          <ac:chgData name="Samantha McMurtry" userId="6dca34ed-6ffe-4631-b59e-f3e9d16561d3" providerId="ADAL" clId="{03EDD8A4-9F28-401D-AE6D-C8FB33DD82AC}" dt="2024-05-21T16:27:55.476" v="8926" actId="26606"/>
          <ac:graphicFrameMkLst>
            <pc:docMk/>
            <pc:sldMk cId="3867646717" sldId="276"/>
            <ac:graphicFrameMk id="5" creationId="{BC04D815-4750-C55D-E0C6-9CCDC4E9F046}"/>
          </ac:graphicFrameMkLst>
        </pc:graphicFrameChg>
      </pc:sldChg>
    </pc:docChg>
  </pc:docChgLst>
  <pc:docChgLst>
    <pc:chgData name="Samantha McMurtry" userId="6dca34ed-6ffe-4631-b59e-f3e9d16561d3" providerId="ADAL" clId="{8A26F0D9-9E50-41EE-ABEC-B7B92C80BE14}"/>
    <pc:docChg chg="modSld">
      <pc:chgData name="Samantha McMurtry" userId="6dca34ed-6ffe-4631-b59e-f3e9d16561d3" providerId="ADAL" clId="{8A26F0D9-9E50-41EE-ABEC-B7B92C80BE14}" dt="2024-07-12T08:54:37.709" v="58" actId="20577"/>
      <pc:docMkLst>
        <pc:docMk/>
      </pc:docMkLst>
      <pc:sldChg chg="modSp mod">
        <pc:chgData name="Samantha McMurtry" userId="6dca34ed-6ffe-4631-b59e-f3e9d16561d3" providerId="ADAL" clId="{8A26F0D9-9E50-41EE-ABEC-B7B92C80BE14}" dt="2024-07-12T08:54:37.709" v="58" actId="20577"/>
        <pc:sldMkLst>
          <pc:docMk/>
          <pc:sldMk cId="2166615714" sldId="275"/>
        </pc:sldMkLst>
        <pc:spChg chg="mod">
          <ac:chgData name="Samantha McMurtry" userId="6dca34ed-6ffe-4631-b59e-f3e9d16561d3" providerId="ADAL" clId="{8A26F0D9-9E50-41EE-ABEC-B7B92C80BE14}" dt="2024-07-12T08:54:37.709" v="58" actId="20577"/>
          <ac:spMkLst>
            <pc:docMk/>
            <pc:sldMk cId="2166615714" sldId="275"/>
            <ac:spMk id="3" creationId="{ACB47C13-DCF5-405A-3D61-C05610CC02B2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hyperlink" Target="mailto:jriches@stokehigh.co.uk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hyperlink" Target="mailto:jriches@stokehigh.co.uk" TargetMode="Externa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35564-ED7A-4013-AFAB-3255C8D982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69DD1FC-7234-40B7-AAEB-A67879207D75}">
      <dgm:prSet/>
      <dgm:spPr/>
      <dgm:t>
        <a:bodyPr/>
        <a:lstStyle/>
        <a:p>
          <a:r>
            <a:rPr lang="en-GB"/>
            <a:t>Forefront of all teaching</a:t>
          </a:r>
          <a:endParaRPr lang="en-US"/>
        </a:p>
      </dgm:t>
    </dgm:pt>
    <dgm:pt modelId="{5AC53929-2630-4820-A3F9-ED3A0B178913}" type="parTrans" cxnId="{B597BD83-5395-4A08-88D5-8021BE320702}">
      <dgm:prSet/>
      <dgm:spPr/>
      <dgm:t>
        <a:bodyPr/>
        <a:lstStyle/>
        <a:p>
          <a:endParaRPr lang="en-US"/>
        </a:p>
      </dgm:t>
    </dgm:pt>
    <dgm:pt modelId="{E6C1255F-7200-492C-8601-187748AAA753}" type="sibTrans" cxnId="{B597BD83-5395-4A08-88D5-8021BE320702}">
      <dgm:prSet/>
      <dgm:spPr/>
      <dgm:t>
        <a:bodyPr/>
        <a:lstStyle/>
        <a:p>
          <a:endParaRPr lang="en-US"/>
        </a:p>
      </dgm:t>
    </dgm:pt>
    <dgm:pt modelId="{1DEC3499-F2CD-4B8A-A798-508CFBE336F0}">
      <dgm:prSet/>
      <dgm:spPr/>
      <dgm:t>
        <a:bodyPr/>
        <a:lstStyle/>
        <a:p>
          <a:r>
            <a:rPr lang="en-GB"/>
            <a:t>Various intervention models on offer</a:t>
          </a:r>
          <a:endParaRPr lang="en-US"/>
        </a:p>
      </dgm:t>
    </dgm:pt>
    <dgm:pt modelId="{ACAE204B-2624-4790-A909-D13F288BAE3C}" type="parTrans" cxnId="{68C0FD79-5473-4D40-9DAC-49EE085517BB}">
      <dgm:prSet/>
      <dgm:spPr/>
      <dgm:t>
        <a:bodyPr/>
        <a:lstStyle/>
        <a:p>
          <a:endParaRPr lang="en-US"/>
        </a:p>
      </dgm:t>
    </dgm:pt>
    <dgm:pt modelId="{B5A0CBE8-B648-486B-B308-BD657F749922}" type="sibTrans" cxnId="{68C0FD79-5473-4D40-9DAC-49EE085517BB}">
      <dgm:prSet/>
      <dgm:spPr/>
      <dgm:t>
        <a:bodyPr/>
        <a:lstStyle/>
        <a:p>
          <a:endParaRPr lang="en-US"/>
        </a:p>
      </dgm:t>
    </dgm:pt>
    <dgm:pt modelId="{D8A6A07B-297F-429A-9433-16739E02B4CA}">
      <dgm:prSet/>
      <dgm:spPr/>
      <dgm:t>
        <a:bodyPr/>
        <a:lstStyle/>
        <a:p>
          <a:r>
            <a:rPr lang="en-GB"/>
            <a:t>Reading for Pleasure</a:t>
          </a:r>
          <a:endParaRPr lang="en-US"/>
        </a:p>
      </dgm:t>
    </dgm:pt>
    <dgm:pt modelId="{1FF25274-42CD-4BAA-A728-1E2592D4736B}" type="parTrans" cxnId="{A566E237-A0C2-4D8D-ABDB-46CE0415E32B}">
      <dgm:prSet/>
      <dgm:spPr/>
      <dgm:t>
        <a:bodyPr/>
        <a:lstStyle/>
        <a:p>
          <a:endParaRPr lang="en-US"/>
        </a:p>
      </dgm:t>
    </dgm:pt>
    <dgm:pt modelId="{E8507401-6A6C-4F81-B154-9BE946BEF727}" type="sibTrans" cxnId="{A566E237-A0C2-4D8D-ABDB-46CE0415E32B}">
      <dgm:prSet/>
      <dgm:spPr/>
      <dgm:t>
        <a:bodyPr/>
        <a:lstStyle/>
        <a:p>
          <a:endParaRPr lang="en-US"/>
        </a:p>
      </dgm:t>
    </dgm:pt>
    <dgm:pt modelId="{DDAD3C3E-AF62-4F43-8E8A-9FB3A247A589}">
      <dgm:prSet/>
      <dgm:spPr/>
      <dgm:t>
        <a:bodyPr/>
        <a:lstStyle/>
        <a:p>
          <a:r>
            <a:rPr lang="en-GB"/>
            <a:t>Curriculum planning</a:t>
          </a:r>
          <a:endParaRPr lang="en-US"/>
        </a:p>
      </dgm:t>
    </dgm:pt>
    <dgm:pt modelId="{AE1D0D97-E864-4060-BD0B-C51991B0E5A6}" type="parTrans" cxnId="{80251EF6-31DC-46D5-85B5-43CDD0051EB1}">
      <dgm:prSet/>
      <dgm:spPr/>
      <dgm:t>
        <a:bodyPr/>
        <a:lstStyle/>
        <a:p>
          <a:endParaRPr lang="en-US"/>
        </a:p>
      </dgm:t>
    </dgm:pt>
    <dgm:pt modelId="{40CCC666-D1C4-47F0-8F12-BA92F39ECAE6}" type="sibTrans" cxnId="{80251EF6-31DC-46D5-85B5-43CDD0051EB1}">
      <dgm:prSet/>
      <dgm:spPr/>
      <dgm:t>
        <a:bodyPr/>
        <a:lstStyle/>
        <a:p>
          <a:endParaRPr lang="en-US"/>
        </a:p>
      </dgm:t>
    </dgm:pt>
    <dgm:pt modelId="{5DA07572-2D83-42F1-BCA9-D43C313737A0}">
      <dgm:prSet/>
      <dgm:spPr/>
      <dgm:t>
        <a:bodyPr/>
        <a:lstStyle/>
        <a:p>
          <a:r>
            <a:rPr lang="en-GB"/>
            <a:t>Form time</a:t>
          </a:r>
          <a:endParaRPr lang="en-US"/>
        </a:p>
      </dgm:t>
    </dgm:pt>
    <dgm:pt modelId="{FD92BD26-3700-4B93-BC46-F5B922A24514}" type="parTrans" cxnId="{19345E0F-DF09-4AEA-ADE0-372A97722753}">
      <dgm:prSet/>
      <dgm:spPr/>
      <dgm:t>
        <a:bodyPr/>
        <a:lstStyle/>
        <a:p>
          <a:endParaRPr lang="en-US"/>
        </a:p>
      </dgm:t>
    </dgm:pt>
    <dgm:pt modelId="{B0E40F21-E104-4BBB-8DCB-C2D3DA91A4C6}" type="sibTrans" cxnId="{19345E0F-DF09-4AEA-ADE0-372A97722753}">
      <dgm:prSet/>
      <dgm:spPr/>
      <dgm:t>
        <a:bodyPr/>
        <a:lstStyle/>
        <a:p>
          <a:endParaRPr lang="en-US"/>
        </a:p>
      </dgm:t>
    </dgm:pt>
    <dgm:pt modelId="{C6FF6B9D-C412-419E-B08D-D437EBD15533}" type="pres">
      <dgm:prSet presAssocID="{F3C35564-ED7A-4013-AFAB-3255C8D982CB}" presName="linear" presStyleCnt="0">
        <dgm:presLayoutVars>
          <dgm:dir/>
          <dgm:animLvl val="lvl"/>
          <dgm:resizeHandles val="exact"/>
        </dgm:presLayoutVars>
      </dgm:prSet>
      <dgm:spPr/>
    </dgm:pt>
    <dgm:pt modelId="{FE621A7A-3D9B-4500-8119-F448DCBC1D65}" type="pres">
      <dgm:prSet presAssocID="{A69DD1FC-7234-40B7-AAEB-A67879207D75}" presName="parentLin" presStyleCnt="0"/>
      <dgm:spPr/>
    </dgm:pt>
    <dgm:pt modelId="{837662D0-895F-49C9-9D30-DEFC5B60EA36}" type="pres">
      <dgm:prSet presAssocID="{A69DD1FC-7234-40B7-AAEB-A67879207D75}" presName="parentLeftMargin" presStyleLbl="node1" presStyleIdx="0" presStyleCnt="5"/>
      <dgm:spPr/>
    </dgm:pt>
    <dgm:pt modelId="{98053D0C-E8FC-4FF4-B7F0-B286236515B9}" type="pres">
      <dgm:prSet presAssocID="{A69DD1FC-7234-40B7-AAEB-A67879207D7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3AAC92-D581-40C5-A9D4-558ECDB0E1C6}" type="pres">
      <dgm:prSet presAssocID="{A69DD1FC-7234-40B7-AAEB-A67879207D75}" presName="negativeSpace" presStyleCnt="0"/>
      <dgm:spPr/>
    </dgm:pt>
    <dgm:pt modelId="{E87346B6-1A82-4080-90BC-649994F1356E}" type="pres">
      <dgm:prSet presAssocID="{A69DD1FC-7234-40B7-AAEB-A67879207D75}" presName="childText" presStyleLbl="conFgAcc1" presStyleIdx="0" presStyleCnt="5">
        <dgm:presLayoutVars>
          <dgm:bulletEnabled val="1"/>
        </dgm:presLayoutVars>
      </dgm:prSet>
      <dgm:spPr/>
    </dgm:pt>
    <dgm:pt modelId="{3C818411-A1C5-4407-B5CF-4D21C70734E1}" type="pres">
      <dgm:prSet presAssocID="{E6C1255F-7200-492C-8601-187748AAA753}" presName="spaceBetweenRectangles" presStyleCnt="0"/>
      <dgm:spPr/>
    </dgm:pt>
    <dgm:pt modelId="{F5E33F91-F43E-43B1-BC8C-57EB0B724D7B}" type="pres">
      <dgm:prSet presAssocID="{1DEC3499-F2CD-4B8A-A798-508CFBE336F0}" presName="parentLin" presStyleCnt="0"/>
      <dgm:spPr/>
    </dgm:pt>
    <dgm:pt modelId="{F6953F79-7D35-4417-BC30-B617F8120A0D}" type="pres">
      <dgm:prSet presAssocID="{1DEC3499-F2CD-4B8A-A798-508CFBE336F0}" presName="parentLeftMargin" presStyleLbl="node1" presStyleIdx="0" presStyleCnt="5"/>
      <dgm:spPr/>
    </dgm:pt>
    <dgm:pt modelId="{19FD8846-17B4-49B3-9365-3AD7EAC55266}" type="pres">
      <dgm:prSet presAssocID="{1DEC3499-F2CD-4B8A-A798-508CFBE336F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69351FE-2FCB-48D4-9032-23662CE1DFFF}" type="pres">
      <dgm:prSet presAssocID="{1DEC3499-F2CD-4B8A-A798-508CFBE336F0}" presName="negativeSpace" presStyleCnt="0"/>
      <dgm:spPr/>
    </dgm:pt>
    <dgm:pt modelId="{9F600E9B-73E8-4FE6-B53D-0B56962626A3}" type="pres">
      <dgm:prSet presAssocID="{1DEC3499-F2CD-4B8A-A798-508CFBE336F0}" presName="childText" presStyleLbl="conFgAcc1" presStyleIdx="1" presStyleCnt="5">
        <dgm:presLayoutVars>
          <dgm:bulletEnabled val="1"/>
        </dgm:presLayoutVars>
      </dgm:prSet>
      <dgm:spPr/>
    </dgm:pt>
    <dgm:pt modelId="{7AE95110-B058-428A-BE30-5D6733CEC87E}" type="pres">
      <dgm:prSet presAssocID="{B5A0CBE8-B648-486B-B308-BD657F749922}" presName="spaceBetweenRectangles" presStyleCnt="0"/>
      <dgm:spPr/>
    </dgm:pt>
    <dgm:pt modelId="{4E444C9A-BCF5-46F5-BD06-D44CF521D323}" type="pres">
      <dgm:prSet presAssocID="{D8A6A07B-297F-429A-9433-16739E02B4CA}" presName="parentLin" presStyleCnt="0"/>
      <dgm:spPr/>
    </dgm:pt>
    <dgm:pt modelId="{78FA3E97-6D82-4709-A318-E2C41F901AE1}" type="pres">
      <dgm:prSet presAssocID="{D8A6A07B-297F-429A-9433-16739E02B4CA}" presName="parentLeftMargin" presStyleLbl="node1" presStyleIdx="1" presStyleCnt="5"/>
      <dgm:spPr/>
    </dgm:pt>
    <dgm:pt modelId="{42CC3BDA-9C2F-46A6-A37F-398F403DC7CA}" type="pres">
      <dgm:prSet presAssocID="{D8A6A07B-297F-429A-9433-16739E02B4C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AA12969-437D-4EB7-B314-2E9483A9EDBA}" type="pres">
      <dgm:prSet presAssocID="{D8A6A07B-297F-429A-9433-16739E02B4CA}" presName="negativeSpace" presStyleCnt="0"/>
      <dgm:spPr/>
    </dgm:pt>
    <dgm:pt modelId="{D5FB6DC0-E93E-4037-8E2F-854CB7050F7D}" type="pres">
      <dgm:prSet presAssocID="{D8A6A07B-297F-429A-9433-16739E02B4CA}" presName="childText" presStyleLbl="conFgAcc1" presStyleIdx="2" presStyleCnt="5">
        <dgm:presLayoutVars>
          <dgm:bulletEnabled val="1"/>
        </dgm:presLayoutVars>
      </dgm:prSet>
      <dgm:spPr/>
    </dgm:pt>
    <dgm:pt modelId="{BA627714-2475-4AF2-8519-05A5D27E18A6}" type="pres">
      <dgm:prSet presAssocID="{E8507401-6A6C-4F81-B154-9BE946BEF727}" presName="spaceBetweenRectangles" presStyleCnt="0"/>
      <dgm:spPr/>
    </dgm:pt>
    <dgm:pt modelId="{8A67F530-B486-4857-B1B5-653E66186DFB}" type="pres">
      <dgm:prSet presAssocID="{DDAD3C3E-AF62-4F43-8E8A-9FB3A247A589}" presName="parentLin" presStyleCnt="0"/>
      <dgm:spPr/>
    </dgm:pt>
    <dgm:pt modelId="{4BB0B089-94E1-489C-B35B-A16FF0BF3E69}" type="pres">
      <dgm:prSet presAssocID="{DDAD3C3E-AF62-4F43-8E8A-9FB3A247A589}" presName="parentLeftMargin" presStyleLbl="node1" presStyleIdx="2" presStyleCnt="5"/>
      <dgm:spPr/>
    </dgm:pt>
    <dgm:pt modelId="{D85FE8BA-F7DE-4FAF-A3FB-B6B32E657467}" type="pres">
      <dgm:prSet presAssocID="{DDAD3C3E-AF62-4F43-8E8A-9FB3A247A58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7A69265-542D-4635-9BB5-47969CE66607}" type="pres">
      <dgm:prSet presAssocID="{DDAD3C3E-AF62-4F43-8E8A-9FB3A247A589}" presName="negativeSpace" presStyleCnt="0"/>
      <dgm:spPr/>
    </dgm:pt>
    <dgm:pt modelId="{0BFFB2C2-F320-4F2B-94C6-5C1D9352530B}" type="pres">
      <dgm:prSet presAssocID="{DDAD3C3E-AF62-4F43-8E8A-9FB3A247A589}" presName="childText" presStyleLbl="conFgAcc1" presStyleIdx="3" presStyleCnt="5">
        <dgm:presLayoutVars>
          <dgm:bulletEnabled val="1"/>
        </dgm:presLayoutVars>
      </dgm:prSet>
      <dgm:spPr/>
    </dgm:pt>
    <dgm:pt modelId="{5D4BE8C8-E630-4AD2-909F-47D9C410DC17}" type="pres">
      <dgm:prSet presAssocID="{40CCC666-D1C4-47F0-8F12-BA92F39ECAE6}" presName="spaceBetweenRectangles" presStyleCnt="0"/>
      <dgm:spPr/>
    </dgm:pt>
    <dgm:pt modelId="{324FD91F-8110-41E3-BEBC-E02BC527EE27}" type="pres">
      <dgm:prSet presAssocID="{5DA07572-2D83-42F1-BCA9-D43C313737A0}" presName="parentLin" presStyleCnt="0"/>
      <dgm:spPr/>
    </dgm:pt>
    <dgm:pt modelId="{3F6C98DC-9B07-4864-BC22-55A5E5B7BFFF}" type="pres">
      <dgm:prSet presAssocID="{5DA07572-2D83-42F1-BCA9-D43C313737A0}" presName="parentLeftMargin" presStyleLbl="node1" presStyleIdx="3" presStyleCnt="5"/>
      <dgm:spPr/>
    </dgm:pt>
    <dgm:pt modelId="{3A4E0E96-84A6-4FFF-9C42-90E2E53E8F3C}" type="pres">
      <dgm:prSet presAssocID="{5DA07572-2D83-42F1-BCA9-D43C313737A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8B635E0-A0B6-46C4-B3B0-41CE5B2996EF}" type="pres">
      <dgm:prSet presAssocID="{5DA07572-2D83-42F1-BCA9-D43C313737A0}" presName="negativeSpace" presStyleCnt="0"/>
      <dgm:spPr/>
    </dgm:pt>
    <dgm:pt modelId="{8F2D9CEB-54AC-43DA-9E5F-6BCEB8B81F07}" type="pres">
      <dgm:prSet presAssocID="{5DA07572-2D83-42F1-BCA9-D43C313737A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1E7C300-3E25-4445-8629-75A6589A4DAD}" type="presOf" srcId="{1DEC3499-F2CD-4B8A-A798-508CFBE336F0}" destId="{19FD8846-17B4-49B3-9365-3AD7EAC55266}" srcOrd="1" destOrd="0" presId="urn:microsoft.com/office/officeart/2005/8/layout/list1"/>
    <dgm:cxn modelId="{19345E0F-DF09-4AEA-ADE0-372A97722753}" srcId="{F3C35564-ED7A-4013-AFAB-3255C8D982CB}" destId="{5DA07572-2D83-42F1-BCA9-D43C313737A0}" srcOrd="4" destOrd="0" parTransId="{FD92BD26-3700-4B93-BC46-F5B922A24514}" sibTransId="{B0E40F21-E104-4BBB-8DCB-C2D3DA91A4C6}"/>
    <dgm:cxn modelId="{47911921-F4EC-43E3-84B9-42158D93535F}" type="presOf" srcId="{5DA07572-2D83-42F1-BCA9-D43C313737A0}" destId="{3A4E0E96-84A6-4FFF-9C42-90E2E53E8F3C}" srcOrd="1" destOrd="0" presId="urn:microsoft.com/office/officeart/2005/8/layout/list1"/>
    <dgm:cxn modelId="{148F0E2B-43C8-4B15-9EA6-0C30387FE043}" type="presOf" srcId="{D8A6A07B-297F-429A-9433-16739E02B4CA}" destId="{78FA3E97-6D82-4709-A318-E2C41F901AE1}" srcOrd="0" destOrd="0" presId="urn:microsoft.com/office/officeart/2005/8/layout/list1"/>
    <dgm:cxn modelId="{8F8AB12B-D32A-46FA-A651-7EB5CCE50795}" type="presOf" srcId="{A69DD1FC-7234-40B7-AAEB-A67879207D75}" destId="{98053D0C-E8FC-4FF4-B7F0-B286236515B9}" srcOrd="1" destOrd="0" presId="urn:microsoft.com/office/officeart/2005/8/layout/list1"/>
    <dgm:cxn modelId="{928C1430-7C61-466A-AE9A-142E442CC849}" type="presOf" srcId="{DDAD3C3E-AF62-4F43-8E8A-9FB3A247A589}" destId="{D85FE8BA-F7DE-4FAF-A3FB-B6B32E657467}" srcOrd="1" destOrd="0" presId="urn:microsoft.com/office/officeart/2005/8/layout/list1"/>
    <dgm:cxn modelId="{A566E237-A0C2-4D8D-ABDB-46CE0415E32B}" srcId="{F3C35564-ED7A-4013-AFAB-3255C8D982CB}" destId="{D8A6A07B-297F-429A-9433-16739E02B4CA}" srcOrd="2" destOrd="0" parTransId="{1FF25274-42CD-4BAA-A728-1E2592D4736B}" sibTransId="{E8507401-6A6C-4F81-B154-9BE946BEF727}"/>
    <dgm:cxn modelId="{F751866C-A497-4FFE-A040-3D2B77E115F9}" type="presOf" srcId="{F3C35564-ED7A-4013-AFAB-3255C8D982CB}" destId="{C6FF6B9D-C412-419E-B08D-D437EBD15533}" srcOrd="0" destOrd="0" presId="urn:microsoft.com/office/officeart/2005/8/layout/list1"/>
    <dgm:cxn modelId="{68C0FD79-5473-4D40-9DAC-49EE085517BB}" srcId="{F3C35564-ED7A-4013-AFAB-3255C8D982CB}" destId="{1DEC3499-F2CD-4B8A-A798-508CFBE336F0}" srcOrd="1" destOrd="0" parTransId="{ACAE204B-2624-4790-A909-D13F288BAE3C}" sibTransId="{B5A0CBE8-B648-486B-B308-BD657F749922}"/>
    <dgm:cxn modelId="{B597BD83-5395-4A08-88D5-8021BE320702}" srcId="{F3C35564-ED7A-4013-AFAB-3255C8D982CB}" destId="{A69DD1FC-7234-40B7-AAEB-A67879207D75}" srcOrd="0" destOrd="0" parTransId="{5AC53929-2630-4820-A3F9-ED3A0B178913}" sibTransId="{E6C1255F-7200-492C-8601-187748AAA753}"/>
    <dgm:cxn modelId="{E83BC888-4301-4EE7-B37C-3BF8125EB56A}" type="presOf" srcId="{1DEC3499-F2CD-4B8A-A798-508CFBE336F0}" destId="{F6953F79-7D35-4417-BC30-B617F8120A0D}" srcOrd="0" destOrd="0" presId="urn:microsoft.com/office/officeart/2005/8/layout/list1"/>
    <dgm:cxn modelId="{EE994393-8139-41BA-B60B-B1FE779E4148}" type="presOf" srcId="{5DA07572-2D83-42F1-BCA9-D43C313737A0}" destId="{3F6C98DC-9B07-4864-BC22-55A5E5B7BFFF}" srcOrd="0" destOrd="0" presId="urn:microsoft.com/office/officeart/2005/8/layout/list1"/>
    <dgm:cxn modelId="{0146B29A-4FFC-4432-94D0-A9289AF373C1}" type="presOf" srcId="{D8A6A07B-297F-429A-9433-16739E02B4CA}" destId="{42CC3BDA-9C2F-46A6-A37F-398F403DC7CA}" srcOrd="1" destOrd="0" presId="urn:microsoft.com/office/officeart/2005/8/layout/list1"/>
    <dgm:cxn modelId="{469B8F9B-7BDF-4C1B-9E04-77DC42FCAE89}" type="presOf" srcId="{A69DD1FC-7234-40B7-AAEB-A67879207D75}" destId="{837662D0-895F-49C9-9D30-DEFC5B60EA36}" srcOrd="0" destOrd="0" presId="urn:microsoft.com/office/officeart/2005/8/layout/list1"/>
    <dgm:cxn modelId="{72CA4FC8-9E9C-41CC-8A95-20FDDD899314}" type="presOf" srcId="{DDAD3C3E-AF62-4F43-8E8A-9FB3A247A589}" destId="{4BB0B089-94E1-489C-B35B-A16FF0BF3E69}" srcOrd="0" destOrd="0" presId="urn:microsoft.com/office/officeart/2005/8/layout/list1"/>
    <dgm:cxn modelId="{80251EF6-31DC-46D5-85B5-43CDD0051EB1}" srcId="{F3C35564-ED7A-4013-AFAB-3255C8D982CB}" destId="{DDAD3C3E-AF62-4F43-8E8A-9FB3A247A589}" srcOrd="3" destOrd="0" parTransId="{AE1D0D97-E864-4060-BD0B-C51991B0E5A6}" sibTransId="{40CCC666-D1C4-47F0-8F12-BA92F39ECAE6}"/>
    <dgm:cxn modelId="{6A709B28-B00C-42CD-B24E-DC698474921E}" type="presParOf" srcId="{C6FF6B9D-C412-419E-B08D-D437EBD15533}" destId="{FE621A7A-3D9B-4500-8119-F448DCBC1D65}" srcOrd="0" destOrd="0" presId="urn:microsoft.com/office/officeart/2005/8/layout/list1"/>
    <dgm:cxn modelId="{C5322820-E252-4EFA-94AA-1D6ACEBB18F6}" type="presParOf" srcId="{FE621A7A-3D9B-4500-8119-F448DCBC1D65}" destId="{837662D0-895F-49C9-9D30-DEFC5B60EA36}" srcOrd="0" destOrd="0" presId="urn:microsoft.com/office/officeart/2005/8/layout/list1"/>
    <dgm:cxn modelId="{EABB126D-D300-44FF-A2A0-D564E9706AC8}" type="presParOf" srcId="{FE621A7A-3D9B-4500-8119-F448DCBC1D65}" destId="{98053D0C-E8FC-4FF4-B7F0-B286236515B9}" srcOrd="1" destOrd="0" presId="urn:microsoft.com/office/officeart/2005/8/layout/list1"/>
    <dgm:cxn modelId="{0F733262-F071-476A-9F97-D20CD0827125}" type="presParOf" srcId="{C6FF6B9D-C412-419E-B08D-D437EBD15533}" destId="{013AAC92-D581-40C5-A9D4-558ECDB0E1C6}" srcOrd="1" destOrd="0" presId="urn:microsoft.com/office/officeart/2005/8/layout/list1"/>
    <dgm:cxn modelId="{E6094578-2AAA-4CE9-B879-06584A9A5307}" type="presParOf" srcId="{C6FF6B9D-C412-419E-B08D-D437EBD15533}" destId="{E87346B6-1A82-4080-90BC-649994F1356E}" srcOrd="2" destOrd="0" presId="urn:microsoft.com/office/officeart/2005/8/layout/list1"/>
    <dgm:cxn modelId="{506742DD-DD1E-4DA1-98B0-4FA6E5D429DD}" type="presParOf" srcId="{C6FF6B9D-C412-419E-B08D-D437EBD15533}" destId="{3C818411-A1C5-4407-B5CF-4D21C70734E1}" srcOrd="3" destOrd="0" presId="urn:microsoft.com/office/officeart/2005/8/layout/list1"/>
    <dgm:cxn modelId="{FAACD600-CD0A-45EC-A284-D9711B151E18}" type="presParOf" srcId="{C6FF6B9D-C412-419E-B08D-D437EBD15533}" destId="{F5E33F91-F43E-43B1-BC8C-57EB0B724D7B}" srcOrd="4" destOrd="0" presId="urn:microsoft.com/office/officeart/2005/8/layout/list1"/>
    <dgm:cxn modelId="{F51C6D32-154C-4468-8FDD-B4A949A2C23A}" type="presParOf" srcId="{F5E33F91-F43E-43B1-BC8C-57EB0B724D7B}" destId="{F6953F79-7D35-4417-BC30-B617F8120A0D}" srcOrd="0" destOrd="0" presId="urn:microsoft.com/office/officeart/2005/8/layout/list1"/>
    <dgm:cxn modelId="{2C60A0EA-16D9-4AB2-86A6-B1F1549E3C43}" type="presParOf" srcId="{F5E33F91-F43E-43B1-BC8C-57EB0B724D7B}" destId="{19FD8846-17B4-49B3-9365-3AD7EAC55266}" srcOrd="1" destOrd="0" presId="urn:microsoft.com/office/officeart/2005/8/layout/list1"/>
    <dgm:cxn modelId="{BCDE43F6-9DEF-4B85-8CFD-EFA606B63145}" type="presParOf" srcId="{C6FF6B9D-C412-419E-B08D-D437EBD15533}" destId="{169351FE-2FCB-48D4-9032-23662CE1DFFF}" srcOrd="5" destOrd="0" presId="urn:microsoft.com/office/officeart/2005/8/layout/list1"/>
    <dgm:cxn modelId="{7BB9CBDE-7B43-4F75-A767-F1459CA46724}" type="presParOf" srcId="{C6FF6B9D-C412-419E-B08D-D437EBD15533}" destId="{9F600E9B-73E8-4FE6-B53D-0B56962626A3}" srcOrd="6" destOrd="0" presId="urn:microsoft.com/office/officeart/2005/8/layout/list1"/>
    <dgm:cxn modelId="{E8CFDFAA-7048-4B4E-905D-5111506A55F4}" type="presParOf" srcId="{C6FF6B9D-C412-419E-B08D-D437EBD15533}" destId="{7AE95110-B058-428A-BE30-5D6733CEC87E}" srcOrd="7" destOrd="0" presId="urn:microsoft.com/office/officeart/2005/8/layout/list1"/>
    <dgm:cxn modelId="{642082A2-2A2C-4387-9816-44EE7AAAD4CE}" type="presParOf" srcId="{C6FF6B9D-C412-419E-B08D-D437EBD15533}" destId="{4E444C9A-BCF5-46F5-BD06-D44CF521D323}" srcOrd="8" destOrd="0" presId="urn:microsoft.com/office/officeart/2005/8/layout/list1"/>
    <dgm:cxn modelId="{51F65533-BF28-4456-BCD9-FD26277C3DC6}" type="presParOf" srcId="{4E444C9A-BCF5-46F5-BD06-D44CF521D323}" destId="{78FA3E97-6D82-4709-A318-E2C41F901AE1}" srcOrd="0" destOrd="0" presId="urn:microsoft.com/office/officeart/2005/8/layout/list1"/>
    <dgm:cxn modelId="{6DA50882-95E4-40CD-904F-F8300DDCA57F}" type="presParOf" srcId="{4E444C9A-BCF5-46F5-BD06-D44CF521D323}" destId="{42CC3BDA-9C2F-46A6-A37F-398F403DC7CA}" srcOrd="1" destOrd="0" presId="urn:microsoft.com/office/officeart/2005/8/layout/list1"/>
    <dgm:cxn modelId="{A3BA2D1F-029E-4EDA-AB0B-CD63F93C0314}" type="presParOf" srcId="{C6FF6B9D-C412-419E-B08D-D437EBD15533}" destId="{3AA12969-437D-4EB7-B314-2E9483A9EDBA}" srcOrd="9" destOrd="0" presId="urn:microsoft.com/office/officeart/2005/8/layout/list1"/>
    <dgm:cxn modelId="{64D2C642-EC33-4B7E-BC67-E5CC84E9927C}" type="presParOf" srcId="{C6FF6B9D-C412-419E-B08D-D437EBD15533}" destId="{D5FB6DC0-E93E-4037-8E2F-854CB7050F7D}" srcOrd="10" destOrd="0" presId="urn:microsoft.com/office/officeart/2005/8/layout/list1"/>
    <dgm:cxn modelId="{EFA1E9C1-0C50-40DC-9D68-288B6B1746C1}" type="presParOf" srcId="{C6FF6B9D-C412-419E-B08D-D437EBD15533}" destId="{BA627714-2475-4AF2-8519-05A5D27E18A6}" srcOrd="11" destOrd="0" presId="urn:microsoft.com/office/officeart/2005/8/layout/list1"/>
    <dgm:cxn modelId="{77917F82-8844-4BCF-BBAC-F1812FDD88AC}" type="presParOf" srcId="{C6FF6B9D-C412-419E-B08D-D437EBD15533}" destId="{8A67F530-B486-4857-B1B5-653E66186DFB}" srcOrd="12" destOrd="0" presId="urn:microsoft.com/office/officeart/2005/8/layout/list1"/>
    <dgm:cxn modelId="{63C452A3-866A-46DF-9C49-9AB1FF3EF37D}" type="presParOf" srcId="{8A67F530-B486-4857-B1B5-653E66186DFB}" destId="{4BB0B089-94E1-489C-B35B-A16FF0BF3E69}" srcOrd="0" destOrd="0" presId="urn:microsoft.com/office/officeart/2005/8/layout/list1"/>
    <dgm:cxn modelId="{EC2662D5-3333-43C5-9F29-73BD18F6366C}" type="presParOf" srcId="{8A67F530-B486-4857-B1B5-653E66186DFB}" destId="{D85FE8BA-F7DE-4FAF-A3FB-B6B32E657467}" srcOrd="1" destOrd="0" presId="urn:microsoft.com/office/officeart/2005/8/layout/list1"/>
    <dgm:cxn modelId="{7AAB6BD3-EEF1-4F3C-8DA8-1AB4022294E0}" type="presParOf" srcId="{C6FF6B9D-C412-419E-B08D-D437EBD15533}" destId="{C7A69265-542D-4635-9BB5-47969CE66607}" srcOrd="13" destOrd="0" presId="urn:microsoft.com/office/officeart/2005/8/layout/list1"/>
    <dgm:cxn modelId="{F0D7686D-A9BE-4322-9497-AD19E83AC57E}" type="presParOf" srcId="{C6FF6B9D-C412-419E-B08D-D437EBD15533}" destId="{0BFFB2C2-F320-4F2B-94C6-5C1D9352530B}" srcOrd="14" destOrd="0" presId="urn:microsoft.com/office/officeart/2005/8/layout/list1"/>
    <dgm:cxn modelId="{A12DD75C-AB35-4974-A9E5-60D9FC4B9778}" type="presParOf" srcId="{C6FF6B9D-C412-419E-B08D-D437EBD15533}" destId="{5D4BE8C8-E630-4AD2-909F-47D9C410DC17}" srcOrd="15" destOrd="0" presId="urn:microsoft.com/office/officeart/2005/8/layout/list1"/>
    <dgm:cxn modelId="{DF7A69AB-60DE-4C3E-9DC6-7B3797D31FEB}" type="presParOf" srcId="{C6FF6B9D-C412-419E-B08D-D437EBD15533}" destId="{324FD91F-8110-41E3-BEBC-E02BC527EE27}" srcOrd="16" destOrd="0" presId="urn:microsoft.com/office/officeart/2005/8/layout/list1"/>
    <dgm:cxn modelId="{79E7F453-7AB5-427E-8824-50707728D698}" type="presParOf" srcId="{324FD91F-8110-41E3-BEBC-E02BC527EE27}" destId="{3F6C98DC-9B07-4864-BC22-55A5E5B7BFFF}" srcOrd="0" destOrd="0" presId="urn:microsoft.com/office/officeart/2005/8/layout/list1"/>
    <dgm:cxn modelId="{04A86DBB-8974-4F70-85EA-5970136B3705}" type="presParOf" srcId="{324FD91F-8110-41E3-BEBC-E02BC527EE27}" destId="{3A4E0E96-84A6-4FFF-9C42-90E2E53E8F3C}" srcOrd="1" destOrd="0" presId="urn:microsoft.com/office/officeart/2005/8/layout/list1"/>
    <dgm:cxn modelId="{2C7E6146-7048-4E21-8721-80B5AD9D5DB3}" type="presParOf" srcId="{C6FF6B9D-C412-419E-B08D-D437EBD15533}" destId="{E8B635E0-A0B6-46C4-B3B0-41CE5B2996EF}" srcOrd="17" destOrd="0" presId="urn:microsoft.com/office/officeart/2005/8/layout/list1"/>
    <dgm:cxn modelId="{10204BA9-5106-480C-B89C-B9DE89E0F3CF}" type="presParOf" srcId="{C6FF6B9D-C412-419E-B08D-D437EBD15533}" destId="{8F2D9CEB-54AC-43DA-9E5F-6BCEB8B81F0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52240F-4394-4649-A75B-FF75C05079E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6AADB43-FAB1-416A-973D-C169CD40D64E}">
      <dgm:prSet/>
      <dgm:spPr/>
      <dgm:t>
        <a:bodyPr/>
        <a:lstStyle/>
        <a:p>
          <a:r>
            <a:rPr lang="en-GB"/>
            <a:t>We are very lucky to have a Suffolk Library on site.</a:t>
          </a:r>
          <a:endParaRPr lang="en-US"/>
        </a:p>
      </dgm:t>
    </dgm:pt>
    <dgm:pt modelId="{23080502-8EE2-4759-928F-650EC287DE6E}" type="parTrans" cxnId="{37711AAF-C85A-4CA1-8D8E-FE2E5D418FDA}">
      <dgm:prSet/>
      <dgm:spPr/>
      <dgm:t>
        <a:bodyPr/>
        <a:lstStyle/>
        <a:p>
          <a:endParaRPr lang="en-US"/>
        </a:p>
      </dgm:t>
    </dgm:pt>
    <dgm:pt modelId="{D5D29349-0AAB-430A-BD61-C3685356BE12}" type="sibTrans" cxnId="{37711AAF-C85A-4CA1-8D8E-FE2E5D418FDA}">
      <dgm:prSet/>
      <dgm:spPr/>
      <dgm:t>
        <a:bodyPr/>
        <a:lstStyle/>
        <a:p>
          <a:endParaRPr lang="en-US"/>
        </a:p>
      </dgm:t>
    </dgm:pt>
    <dgm:pt modelId="{35D60732-32EA-4A87-889C-22AE7F43016A}">
      <dgm:prSet/>
      <dgm:spPr/>
      <dgm:t>
        <a:bodyPr/>
        <a:lstStyle/>
        <a:p>
          <a:r>
            <a:rPr lang="en-GB"/>
            <a:t>This is used by students and members of the public, with a wide variety of texts which can be borrowed by students.</a:t>
          </a:r>
          <a:endParaRPr lang="en-US"/>
        </a:p>
      </dgm:t>
    </dgm:pt>
    <dgm:pt modelId="{0D543B2F-6D2B-47AB-9C44-31A85FCC7325}" type="parTrans" cxnId="{39CDC670-3964-4684-BA1E-9F7B9DF40DF9}">
      <dgm:prSet/>
      <dgm:spPr/>
      <dgm:t>
        <a:bodyPr/>
        <a:lstStyle/>
        <a:p>
          <a:endParaRPr lang="en-US"/>
        </a:p>
      </dgm:t>
    </dgm:pt>
    <dgm:pt modelId="{A1544A23-3AA6-4A72-953C-D1819105F12A}" type="sibTrans" cxnId="{39CDC670-3964-4684-BA1E-9F7B9DF40DF9}">
      <dgm:prSet/>
      <dgm:spPr/>
      <dgm:t>
        <a:bodyPr/>
        <a:lstStyle/>
        <a:p>
          <a:endParaRPr lang="en-US"/>
        </a:p>
      </dgm:t>
    </dgm:pt>
    <dgm:pt modelId="{1D2FF561-B7C6-48A2-B1DC-E41896E1F24A}">
      <dgm:prSet/>
      <dgm:spPr/>
      <dgm:t>
        <a:bodyPr/>
        <a:lstStyle/>
        <a:p>
          <a:r>
            <a:rPr lang="en-GB"/>
            <a:t>This space has been recently relocated and refurbished, making it the perfect environment to encourage students’ love of reading.</a:t>
          </a:r>
          <a:endParaRPr lang="en-US"/>
        </a:p>
      </dgm:t>
    </dgm:pt>
    <dgm:pt modelId="{8068EA21-96D1-4AF6-9467-28887FF4D65E}" type="parTrans" cxnId="{B3E1218F-2B62-4999-98BD-6AA30456EB54}">
      <dgm:prSet/>
      <dgm:spPr/>
      <dgm:t>
        <a:bodyPr/>
        <a:lstStyle/>
        <a:p>
          <a:endParaRPr lang="en-US"/>
        </a:p>
      </dgm:t>
    </dgm:pt>
    <dgm:pt modelId="{B2F1DBD4-C9F4-474A-B40A-97AEFD29B741}" type="sibTrans" cxnId="{B3E1218F-2B62-4999-98BD-6AA30456EB54}">
      <dgm:prSet/>
      <dgm:spPr/>
      <dgm:t>
        <a:bodyPr/>
        <a:lstStyle/>
        <a:p>
          <a:endParaRPr lang="en-US"/>
        </a:p>
      </dgm:t>
    </dgm:pt>
    <dgm:pt modelId="{A997A14D-4917-4DBA-86A4-55C09E5623E2}">
      <dgm:prSet/>
      <dgm:spPr/>
      <dgm:t>
        <a:bodyPr/>
        <a:lstStyle/>
        <a:p>
          <a:r>
            <a:rPr lang="en-GB"/>
            <a:t>To borrow books, a library card is required. Please email: </a:t>
          </a:r>
          <a:r>
            <a:rPr lang="en-GB">
              <a:hlinkClick xmlns:r="http://schemas.openxmlformats.org/officeDocument/2006/relationships" r:id="rId1"/>
            </a:rPr>
            <a:t>jriches@stokehigh.co.uk</a:t>
          </a:r>
          <a:r>
            <a:rPr lang="en-GB"/>
            <a:t> for further information.</a:t>
          </a:r>
          <a:endParaRPr lang="en-US"/>
        </a:p>
      </dgm:t>
    </dgm:pt>
    <dgm:pt modelId="{FEF91A37-9D90-4890-AAE7-D14A40F7A0CB}" type="parTrans" cxnId="{42651BA6-6B5B-4897-97F7-03A843C2AC4B}">
      <dgm:prSet/>
      <dgm:spPr/>
      <dgm:t>
        <a:bodyPr/>
        <a:lstStyle/>
        <a:p>
          <a:endParaRPr lang="en-US"/>
        </a:p>
      </dgm:t>
    </dgm:pt>
    <dgm:pt modelId="{4AD62D91-8FFB-41E4-BA0B-997E3A317ACB}" type="sibTrans" cxnId="{42651BA6-6B5B-4897-97F7-03A843C2AC4B}">
      <dgm:prSet/>
      <dgm:spPr/>
      <dgm:t>
        <a:bodyPr/>
        <a:lstStyle/>
        <a:p>
          <a:endParaRPr lang="en-US"/>
        </a:p>
      </dgm:t>
    </dgm:pt>
    <dgm:pt modelId="{DB1699D8-F4C2-4A02-9800-E7364FFA9B3F}" type="pres">
      <dgm:prSet presAssocID="{6152240F-4394-4649-A75B-FF75C05079E4}" presName="root" presStyleCnt="0">
        <dgm:presLayoutVars>
          <dgm:dir/>
          <dgm:resizeHandles val="exact"/>
        </dgm:presLayoutVars>
      </dgm:prSet>
      <dgm:spPr/>
    </dgm:pt>
    <dgm:pt modelId="{AF021F40-844B-455E-87B6-DE6087C765B4}" type="pres">
      <dgm:prSet presAssocID="{86AADB43-FAB1-416A-973D-C169CD40D64E}" presName="compNode" presStyleCnt="0"/>
      <dgm:spPr/>
    </dgm:pt>
    <dgm:pt modelId="{C7C7AD30-F3B3-4053-9CBA-26FCACF52DB7}" type="pres">
      <dgm:prSet presAssocID="{86AADB43-FAB1-416A-973D-C169CD40D64E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C6453DE-D682-4666-AB8C-F00DA3312827}" type="pres">
      <dgm:prSet presAssocID="{86AADB43-FAB1-416A-973D-C169CD40D64E}" presName="spaceRect" presStyleCnt="0"/>
      <dgm:spPr/>
    </dgm:pt>
    <dgm:pt modelId="{BB3036D7-50A5-493C-B8B4-D36D4D8AECE1}" type="pres">
      <dgm:prSet presAssocID="{86AADB43-FAB1-416A-973D-C169CD40D64E}" presName="textRect" presStyleLbl="revTx" presStyleIdx="0" presStyleCnt="4">
        <dgm:presLayoutVars>
          <dgm:chMax val="1"/>
          <dgm:chPref val="1"/>
        </dgm:presLayoutVars>
      </dgm:prSet>
      <dgm:spPr/>
    </dgm:pt>
    <dgm:pt modelId="{02484A2B-4292-4F49-909A-4FB89EEB8072}" type="pres">
      <dgm:prSet presAssocID="{D5D29349-0AAB-430A-BD61-C3685356BE12}" presName="sibTrans" presStyleCnt="0"/>
      <dgm:spPr/>
    </dgm:pt>
    <dgm:pt modelId="{08CAB950-5CDA-4078-B29B-8F223C51F4A2}" type="pres">
      <dgm:prSet presAssocID="{35D60732-32EA-4A87-889C-22AE7F43016A}" presName="compNode" presStyleCnt="0"/>
      <dgm:spPr/>
    </dgm:pt>
    <dgm:pt modelId="{F4855053-6281-4B8A-868D-80589406487A}" type="pres">
      <dgm:prSet presAssocID="{35D60732-32EA-4A87-889C-22AE7F43016A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F5BF1E7F-BBEC-4B32-AF44-CABDA6D74B92}" type="pres">
      <dgm:prSet presAssocID="{35D60732-32EA-4A87-889C-22AE7F43016A}" presName="spaceRect" presStyleCnt="0"/>
      <dgm:spPr/>
    </dgm:pt>
    <dgm:pt modelId="{6923031A-C2C9-496C-B775-24D9B88BDAC4}" type="pres">
      <dgm:prSet presAssocID="{35D60732-32EA-4A87-889C-22AE7F43016A}" presName="textRect" presStyleLbl="revTx" presStyleIdx="1" presStyleCnt="4">
        <dgm:presLayoutVars>
          <dgm:chMax val="1"/>
          <dgm:chPref val="1"/>
        </dgm:presLayoutVars>
      </dgm:prSet>
      <dgm:spPr/>
    </dgm:pt>
    <dgm:pt modelId="{0B60F797-97AD-4A31-ABC7-C00227D5E367}" type="pres">
      <dgm:prSet presAssocID="{A1544A23-3AA6-4A72-953C-D1819105F12A}" presName="sibTrans" presStyleCnt="0"/>
      <dgm:spPr/>
    </dgm:pt>
    <dgm:pt modelId="{602B5F9B-F043-4A48-91E5-908487892AAA}" type="pres">
      <dgm:prSet presAssocID="{1D2FF561-B7C6-48A2-B1DC-E41896E1F24A}" presName="compNode" presStyleCnt="0"/>
      <dgm:spPr/>
    </dgm:pt>
    <dgm:pt modelId="{E33F3796-61D5-4992-AC8F-0C091925E2DD}" type="pres">
      <dgm:prSet presAssocID="{1D2FF561-B7C6-48A2-B1DC-E41896E1F24A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54D693A-9349-4B34-976D-1400CEE08AEE}" type="pres">
      <dgm:prSet presAssocID="{1D2FF561-B7C6-48A2-B1DC-E41896E1F24A}" presName="spaceRect" presStyleCnt="0"/>
      <dgm:spPr/>
    </dgm:pt>
    <dgm:pt modelId="{BCCA0B22-990A-4537-89AC-02CEC6CAD7B0}" type="pres">
      <dgm:prSet presAssocID="{1D2FF561-B7C6-48A2-B1DC-E41896E1F24A}" presName="textRect" presStyleLbl="revTx" presStyleIdx="2" presStyleCnt="4">
        <dgm:presLayoutVars>
          <dgm:chMax val="1"/>
          <dgm:chPref val="1"/>
        </dgm:presLayoutVars>
      </dgm:prSet>
      <dgm:spPr/>
    </dgm:pt>
    <dgm:pt modelId="{FF798229-A367-4651-AFCE-7B8B55D8418D}" type="pres">
      <dgm:prSet presAssocID="{B2F1DBD4-C9F4-474A-B40A-97AEFD29B741}" presName="sibTrans" presStyleCnt="0"/>
      <dgm:spPr/>
    </dgm:pt>
    <dgm:pt modelId="{3381F2EC-F6C0-4474-BC58-F49D20ED2793}" type="pres">
      <dgm:prSet presAssocID="{A997A14D-4917-4DBA-86A4-55C09E5623E2}" presName="compNode" presStyleCnt="0"/>
      <dgm:spPr/>
    </dgm:pt>
    <dgm:pt modelId="{4E46079A-A713-4F33-9343-471D448E85E1}" type="pres">
      <dgm:prSet presAssocID="{A997A14D-4917-4DBA-86A4-55C09E5623E2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8C2BE55-4126-4D36-B2C8-080C2A2FA16E}" type="pres">
      <dgm:prSet presAssocID="{A997A14D-4917-4DBA-86A4-55C09E5623E2}" presName="spaceRect" presStyleCnt="0"/>
      <dgm:spPr/>
    </dgm:pt>
    <dgm:pt modelId="{B02F18B5-87CA-4CA7-A50C-88B9BB3CAEEB}" type="pres">
      <dgm:prSet presAssocID="{A997A14D-4917-4DBA-86A4-55C09E5623E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B6CD811-875C-4C3A-BF93-945E7F679550}" type="presOf" srcId="{6152240F-4394-4649-A75B-FF75C05079E4}" destId="{DB1699D8-F4C2-4A02-9800-E7364FFA9B3F}" srcOrd="0" destOrd="0" presId="urn:microsoft.com/office/officeart/2018/2/layout/IconLabelList"/>
    <dgm:cxn modelId="{1D92105E-4FBF-47C5-80E7-6318776B53EC}" type="presOf" srcId="{35D60732-32EA-4A87-889C-22AE7F43016A}" destId="{6923031A-C2C9-496C-B775-24D9B88BDAC4}" srcOrd="0" destOrd="0" presId="urn:microsoft.com/office/officeart/2018/2/layout/IconLabelList"/>
    <dgm:cxn modelId="{854D4270-793C-4282-AC23-B50177483ADD}" type="presOf" srcId="{1D2FF561-B7C6-48A2-B1DC-E41896E1F24A}" destId="{BCCA0B22-990A-4537-89AC-02CEC6CAD7B0}" srcOrd="0" destOrd="0" presId="urn:microsoft.com/office/officeart/2018/2/layout/IconLabelList"/>
    <dgm:cxn modelId="{39CDC670-3964-4684-BA1E-9F7B9DF40DF9}" srcId="{6152240F-4394-4649-A75B-FF75C05079E4}" destId="{35D60732-32EA-4A87-889C-22AE7F43016A}" srcOrd="1" destOrd="0" parTransId="{0D543B2F-6D2B-47AB-9C44-31A85FCC7325}" sibTransId="{A1544A23-3AA6-4A72-953C-D1819105F12A}"/>
    <dgm:cxn modelId="{B3E1218F-2B62-4999-98BD-6AA30456EB54}" srcId="{6152240F-4394-4649-A75B-FF75C05079E4}" destId="{1D2FF561-B7C6-48A2-B1DC-E41896E1F24A}" srcOrd="2" destOrd="0" parTransId="{8068EA21-96D1-4AF6-9467-28887FF4D65E}" sibTransId="{B2F1DBD4-C9F4-474A-B40A-97AEFD29B741}"/>
    <dgm:cxn modelId="{42651BA6-6B5B-4897-97F7-03A843C2AC4B}" srcId="{6152240F-4394-4649-A75B-FF75C05079E4}" destId="{A997A14D-4917-4DBA-86A4-55C09E5623E2}" srcOrd="3" destOrd="0" parTransId="{FEF91A37-9D90-4890-AAE7-D14A40F7A0CB}" sibTransId="{4AD62D91-8FFB-41E4-BA0B-997E3A317ACB}"/>
    <dgm:cxn modelId="{37711AAF-C85A-4CA1-8D8E-FE2E5D418FDA}" srcId="{6152240F-4394-4649-A75B-FF75C05079E4}" destId="{86AADB43-FAB1-416A-973D-C169CD40D64E}" srcOrd="0" destOrd="0" parTransId="{23080502-8EE2-4759-928F-650EC287DE6E}" sibTransId="{D5D29349-0AAB-430A-BD61-C3685356BE12}"/>
    <dgm:cxn modelId="{C3D4E6C1-FE4D-4020-B656-FB44564D228E}" type="presOf" srcId="{86AADB43-FAB1-416A-973D-C169CD40D64E}" destId="{BB3036D7-50A5-493C-B8B4-D36D4D8AECE1}" srcOrd="0" destOrd="0" presId="urn:microsoft.com/office/officeart/2018/2/layout/IconLabelList"/>
    <dgm:cxn modelId="{57164BEE-97F3-4371-BCDE-99FF830EC1F8}" type="presOf" srcId="{A997A14D-4917-4DBA-86A4-55C09E5623E2}" destId="{B02F18B5-87CA-4CA7-A50C-88B9BB3CAEEB}" srcOrd="0" destOrd="0" presId="urn:microsoft.com/office/officeart/2018/2/layout/IconLabelList"/>
    <dgm:cxn modelId="{0252612D-3141-478E-890B-02D228CB0214}" type="presParOf" srcId="{DB1699D8-F4C2-4A02-9800-E7364FFA9B3F}" destId="{AF021F40-844B-455E-87B6-DE6087C765B4}" srcOrd="0" destOrd="0" presId="urn:microsoft.com/office/officeart/2018/2/layout/IconLabelList"/>
    <dgm:cxn modelId="{86DB84F6-8F26-425C-971B-C8AABCFFD511}" type="presParOf" srcId="{AF021F40-844B-455E-87B6-DE6087C765B4}" destId="{C7C7AD30-F3B3-4053-9CBA-26FCACF52DB7}" srcOrd="0" destOrd="0" presId="urn:microsoft.com/office/officeart/2018/2/layout/IconLabelList"/>
    <dgm:cxn modelId="{7AAF681F-691A-4D1C-A1CE-24247477FA07}" type="presParOf" srcId="{AF021F40-844B-455E-87B6-DE6087C765B4}" destId="{AC6453DE-D682-4666-AB8C-F00DA3312827}" srcOrd="1" destOrd="0" presId="urn:microsoft.com/office/officeart/2018/2/layout/IconLabelList"/>
    <dgm:cxn modelId="{7580B7F8-D4CB-46DD-A949-DB07B56FAC1E}" type="presParOf" srcId="{AF021F40-844B-455E-87B6-DE6087C765B4}" destId="{BB3036D7-50A5-493C-B8B4-D36D4D8AECE1}" srcOrd="2" destOrd="0" presId="urn:microsoft.com/office/officeart/2018/2/layout/IconLabelList"/>
    <dgm:cxn modelId="{506E3CD5-9A78-494D-AA67-E0D86720C6BC}" type="presParOf" srcId="{DB1699D8-F4C2-4A02-9800-E7364FFA9B3F}" destId="{02484A2B-4292-4F49-909A-4FB89EEB8072}" srcOrd="1" destOrd="0" presId="urn:microsoft.com/office/officeart/2018/2/layout/IconLabelList"/>
    <dgm:cxn modelId="{7DE72B5C-069E-4715-BBBA-6EDB62F58709}" type="presParOf" srcId="{DB1699D8-F4C2-4A02-9800-E7364FFA9B3F}" destId="{08CAB950-5CDA-4078-B29B-8F223C51F4A2}" srcOrd="2" destOrd="0" presId="urn:microsoft.com/office/officeart/2018/2/layout/IconLabelList"/>
    <dgm:cxn modelId="{F3DBEFA5-C1D4-4874-AE08-8B2A3C25784F}" type="presParOf" srcId="{08CAB950-5CDA-4078-B29B-8F223C51F4A2}" destId="{F4855053-6281-4B8A-868D-80589406487A}" srcOrd="0" destOrd="0" presId="urn:microsoft.com/office/officeart/2018/2/layout/IconLabelList"/>
    <dgm:cxn modelId="{C5909B38-A85C-4970-9248-0FF2EC8C5097}" type="presParOf" srcId="{08CAB950-5CDA-4078-B29B-8F223C51F4A2}" destId="{F5BF1E7F-BBEC-4B32-AF44-CABDA6D74B92}" srcOrd="1" destOrd="0" presId="urn:microsoft.com/office/officeart/2018/2/layout/IconLabelList"/>
    <dgm:cxn modelId="{35326533-E501-4CAA-9732-BA08FECB7FFA}" type="presParOf" srcId="{08CAB950-5CDA-4078-B29B-8F223C51F4A2}" destId="{6923031A-C2C9-496C-B775-24D9B88BDAC4}" srcOrd="2" destOrd="0" presId="urn:microsoft.com/office/officeart/2018/2/layout/IconLabelList"/>
    <dgm:cxn modelId="{4C3D1521-7062-42C3-9C6F-C3675E4BA1F2}" type="presParOf" srcId="{DB1699D8-F4C2-4A02-9800-E7364FFA9B3F}" destId="{0B60F797-97AD-4A31-ABC7-C00227D5E367}" srcOrd="3" destOrd="0" presId="urn:microsoft.com/office/officeart/2018/2/layout/IconLabelList"/>
    <dgm:cxn modelId="{D4D40B1A-665C-4BB3-B56E-DAB89672E6BF}" type="presParOf" srcId="{DB1699D8-F4C2-4A02-9800-E7364FFA9B3F}" destId="{602B5F9B-F043-4A48-91E5-908487892AAA}" srcOrd="4" destOrd="0" presId="urn:microsoft.com/office/officeart/2018/2/layout/IconLabelList"/>
    <dgm:cxn modelId="{71520094-C904-469A-B9D8-0769F49FF109}" type="presParOf" srcId="{602B5F9B-F043-4A48-91E5-908487892AAA}" destId="{E33F3796-61D5-4992-AC8F-0C091925E2DD}" srcOrd="0" destOrd="0" presId="urn:microsoft.com/office/officeart/2018/2/layout/IconLabelList"/>
    <dgm:cxn modelId="{53BF70AA-D986-4277-AE88-A51A6DE6B72C}" type="presParOf" srcId="{602B5F9B-F043-4A48-91E5-908487892AAA}" destId="{454D693A-9349-4B34-976D-1400CEE08AEE}" srcOrd="1" destOrd="0" presId="urn:microsoft.com/office/officeart/2018/2/layout/IconLabelList"/>
    <dgm:cxn modelId="{5379485B-421E-4695-9736-42D6605D30CF}" type="presParOf" srcId="{602B5F9B-F043-4A48-91E5-908487892AAA}" destId="{BCCA0B22-990A-4537-89AC-02CEC6CAD7B0}" srcOrd="2" destOrd="0" presId="urn:microsoft.com/office/officeart/2018/2/layout/IconLabelList"/>
    <dgm:cxn modelId="{65610846-0D1C-4806-A61D-501179165719}" type="presParOf" srcId="{DB1699D8-F4C2-4A02-9800-E7364FFA9B3F}" destId="{FF798229-A367-4651-AFCE-7B8B55D8418D}" srcOrd="5" destOrd="0" presId="urn:microsoft.com/office/officeart/2018/2/layout/IconLabelList"/>
    <dgm:cxn modelId="{24B7BADA-C33A-46DA-BBEA-14667D9D8180}" type="presParOf" srcId="{DB1699D8-F4C2-4A02-9800-E7364FFA9B3F}" destId="{3381F2EC-F6C0-4474-BC58-F49D20ED2793}" srcOrd="6" destOrd="0" presId="urn:microsoft.com/office/officeart/2018/2/layout/IconLabelList"/>
    <dgm:cxn modelId="{F09707C1-3551-44CF-B8F5-CD3A95642CA8}" type="presParOf" srcId="{3381F2EC-F6C0-4474-BC58-F49D20ED2793}" destId="{4E46079A-A713-4F33-9343-471D448E85E1}" srcOrd="0" destOrd="0" presId="urn:microsoft.com/office/officeart/2018/2/layout/IconLabelList"/>
    <dgm:cxn modelId="{34469568-F51C-4F08-BF90-AF5DF694BDEC}" type="presParOf" srcId="{3381F2EC-F6C0-4474-BC58-F49D20ED2793}" destId="{B8C2BE55-4126-4D36-B2C8-080C2A2FA16E}" srcOrd="1" destOrd="0" presId="urn:microsoft.com/office/officeart/2018/2/layout/IconLabelList"/>
    <dgm:cxn modelId="{6562F2B0-B2F4-4CC8-A35A-E0F1EE8C6D98}" type="presParOf" srcId="{3381F2EC-F6C0-4474-BC58-F49D20ED2793}" destId="{B02F18B5-87CA-4CA7-A50C-88B9BB3CAEE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5B332A-498C-4AE8-94EA-C7FD7A4633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ACBFBA1-F6D1-4029-B48D-ACDB867F0095}">
      <dgm:prSet/>
      <dgm:spPr/>
      <dgm:t>
        <a:bodyPr/>
        <a:lstStyle/>
        <a:p>
          <a:r>
            <a:rPr lang="en-GB"/>
            <a:t>Various studies have proven that reading outside of the classroom has a huge impact on student outcomes.</a:t>
          </a:r>
          <a:endParaRPr lang="en-US"/>
        </a:p>
      </dgm:t>
    </dgm:pt>
    <dgm:pt modelId="{F38509FA-8804-42CF-BAC9-40E1E565BB3D}" type="parTrans" cxnId="{11B7263A-5E2D-4D74-8976-B97D63390B68}">
      <dgm:prSet/>
      <dgm:spPr/>
      <dgm:t>
        <a:bodyPr/>
        <a:lstStyle/>
        <a:p>
          <a:endParaRPr lang="en-US"/>
        </a:p>
      </dgm:t>
    </dgm:pt>
    <dgm:pt modelId="{6E049826-7535-46EF-AB01-43CC3EB72DBF}" type="sibTrans" cxnId="{11B7263A-5E2D-4D74-8976-B97D63390B68}">
      <dgm:prSet/>
      <dgm:spPr/>
      <dgm:t>
        <a:bodyPr/>
        <a:lstStyle/>
        <a:p>
          <a:endParaRPr lang="en-US"/>
        </a:p>
      </dgm:t>
    </dgm:pt>
    <dgm:pt modelId="{A9B5A9BE-DFA1-4C76-9F1D-66D1A93368FF}">
      <dgm:prSet/>
      <dgm:spPr/>
      <dgm:t>
        <a:bodyPr/>
        <a:lstStyle/>
        <a:p>
          <a:r>
            <a:rPr lang="en-GB"/>
            <a:t>Furthermore, by reading at home, students are exposed to a heightened amount of vocabulary, whilst also providing copious opportunities to improve skills learnt in the classroom, and literacy skills.</a:t>
          </a:r>
          <a:endParaRPr lang="en-US"/>
        </a:p>
      </dgm:t>
    </dgm:pt>
    <dgm:pt modelId="{0FD0A3F4-DA8B-4A5D-A2BE-250A63ADF560}" type="parTrans" cxnId="{0A3B8125-9CB2-4772-9153-1C1A9E4D4714}">
      <dgm:prSet/>
      <dgm:spPr/>
      <dgm:t>
        <a:bodyPr/>
        <a:lstStyle/>
        <a:p>
          <a:endParaRPr lang="en-US"/>
        </a:p>
      </dgm:t>
    </dgm:pt>
    <dgm:pt modelId="{C172297D-46AE-4E4E-9984-D80524013B19}" type="sibTrans" cxnId="{0A3B8125-9CB2-4772-9153-1C1A9E4D4714}">
      <dgm:prSet/>
      <dgm:spPr/>
      <dgm:t>
        <a:bodyPr/>
        <a:lstStyle/>
        <a:p>
          <a:endParaRPr lang="en-US"/>
        </a:p>
      </dgm:t>
    </dgm:pt>
    <dgm:pt modelId="{7E79BA4C-EA3D-403B-ADC6-DD78EB50F6EB}">
      <dgm:prSet/>
      <dgm:spPr/>
      <dgm:t>
        <a:bodyPr/>
        <a:lstStyle/>
        <a:p>
          <a:r>
            <a:rPr lang="en-GB"/>
            <a:t>Reading has further benefits, such as: improving sleep, encouraging a better brain and physical health and promoting social skills.</a:t>
          </a:r>
          <a:endParaRPr lang="en-US"/>
        </a:p>
      </dgm:t>
    </dgm:pt>
    <dgm:pt modelId="{E57D9992-C0A7-4591-A24B-058E0D22CA5C}" type="parTrans" cxnId="{6DB5C229-0E9A-4123-8522-F317ECE74754}">
      <dgm:prSet/>
      <dgm:spPr/>
      <dgm:t>
        <a:bodyPr/>
        <a:lstStyle/>
        <a:p>
          <a:endParaRPr lang="en-US"/>
        </a:p>
      </dgm:t>
    </dgm:pt>
    <dgm:pt modelId="{B04FD525-3AAB-445D-B48F-43DC53DCA351}" type="sibTrans" cxnId="{6DB5C229-0E9A-4123-8522-F317ECE74754}">
      <dgm:prSet/>
      <dgm:spPr/>
      <dgm:t>
        <a:bodyPr/>
        <a:lstStyle/>
        <a:p>
          <a:endParaRPr lang="en-US"/>
        </a:p>
      </dgm:t>
    </dgm:pt>
    <dgm:pt modelId="{0B256A0A-688C-4CB5-86E5-095332440D03}" type="pres">
      <dgm:prSet presAssocID="{8B5B332A-498C-4AE8-94EA-C7FD7A463372}" presName="root" presStyleCnt="0">
        <dgm:presLayoutVars>
          <dgm:dir/>
          <dgm:resizeHandles val="exact"/>
        </dgm:presLayoutVars>
      </dgm:prSet>
      <dgm:spPr/>
    </dgm:pt>
    <dgm:pt modelId="{6043FF34-F9EC-4910-A3FC-885B8F21AF43}" type="pres">
      <dgm:prSet presAssocID="{4ACBFBA1-F6D1-4029-B48D-ACDB867F0095}" presName="compNode" presStyleCnt="0"/>
      <dgm:spPr/>
    </dgm:pt>
    <dgm:pt modelId="{7DAD5CBC-4480-408E-B8CA-A8C6C1097FD7}" type="pres">
      <dgm:prSet presAssocID="{4ACBFBA1-F6D1-4029-B48D-ACDB867F0095}" presName="bgRect" presStyleLbl="bgShp" presStyleIdx="0" presStyleCnt="3"/>
      <dgm:spPr/>
    </dgm:pt>
    <dgm:pt modelId="{E6F2E8F3-0010-4DDF-9376-1C16ACE74453}" type="pres">
      <dgm:prSet presAssocID="{4ACBFBA1-F6D1-4029-B48D-ACDB867F00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15D4B5A-BAD2-4631-B8F5-CE79B7602371}" type="pres">
      <dgm:prSet presAssocID="{4ACBFBA1-F6D1-4029-B48D-ACDB867F0095}" presName="spaceRect" presStyleCnt="0"/>
      <dgm:spPr/>
    </dgm:pt>
    <dgm:pt modelId="{3FA7474B-ABF9-4A52-B8D2-4E5623BFBA39}" type="pres">
      <dgm:prSet presAssocID="{4ACBFBA1-F6D1-4029-B48D-ACDB867F0095}" presName="parTx" presStyleLbl="revTx" presStyleIdx="0" presStyleCnt="3">
        <dgm:presLayoutVars>
          <dgm:chMax val="0"/>
          <dgm:chPref val="0"/>
        </dgm:presLayoutVars>
      </dgm:prSet>
      <dgm:spPr/>
    </dgm:pt>
    <dgm:pt modelId="{DBC549D1-5BC6-41A7-A565-E61F9BD58CE4}" type="pres">
      <dgm:prSet presAssocID="{6E049826-7535-46EF-AB01-43CC3EB72DBF}" presName="sibTrans" presStyleCnt="0"/>
      <dgm:spPr/>
    </dgm:pt>
    <dgm:pt modelId="{E25AA1C1-9A4D-4F1C-9FEE-9A0DFA02D855}" type="pres">
      <dgm:prSet presAssocID="{A9B5A9BE-DFA1-4C76-9F1D-66D1A93368FF}" presName="compNode" presStyleCnt="0"/>
      <dgm:spPr/>
    </dgm:pt>
    <dgm:pt modelId="{8983ABB5-C009-44F6-B639-4F7EC25AA79D}" type="pres">
      <dgm:prSet presAssocID="{A9B5A9BE-DFA1-4C76-9F1D-66D1A93368FF}" presName="bgRect" presStyleLbl="bgShp" presStyleIdx="1" presStyleCnt="3"/>
      <dgm:spPr/>
    </dgm:pt>
    <dgm:pt modelId="{AD9B4F45-EC77-4076-88EC-8717B0550644}" type="pres">
      <dgm:prSet presAssocID="{A9B5A9BE-DFA1-4C76-9F1D-66D1A93368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EC166CF-675B-4B1C-93A5-653FD378E463}" type="pres">
      <dgm:prSet presAssocID="{A9B5A9BE-DFA1-4C76-9F1D-66D1A93368FF}" presName="spaceRect" presStyleCnt="0"/>
      <dgm:spPr/>
    </dgm:pt>
    <dgm:pt modelId="{255CE1AC-61AE-4573-968E-90F6427FFB27}" type="pres">
      <dgm:prSet presAssocID="{A9B5A9BE-DFA1-4C76-9F1D-66D1A93368FF}" presName="parTx" presStyleLbl="revTx" presStyleIdx="1" presStyleCnt="3">
        <dgm:presLayoutVars>
          <dgm:chMax val="0"/>
          <dgm:chPref val="0"/>
        </dgm:presLayoutVars>
      </dgm:prSet>
      <dgm:spPr/>
    </dgm:pt>
    <dgm:pt modelId="{F8D6F54D-E230-416B-8BC7-9C4DDDB24D5B}" type="pres">
      <dgm:prSet presAssocID="{C172297D-46AE-4E4E-9984-D80524013B19}" presName="sibTrans" presStyleCnt="0"/>
      <dgm:spPr/>
    </dgm:pt>
    <dgm:pt modelId="{E6DF67E7-4EF9-411B-89A7-05DCC2EE8AF0}" type="pres">
      <dgm:prSet presAssocID="{7E79BA4C-EA3D-403B-ADC6-DD78EB50F6EB}" presName="compNode" presStyleCnt="0"/>
      <dgm:spPr/>
    </dgm:pt>
    <dgm:pt modelId="{3129BBDE-BCEE-4D69-AFC6-7DFFFC9ED24C}" type="pres">
      <dgm:prSet presAssocID="{7E79BA4C-EA3D-403B-ADC6-DD78EB50F6EB}" presName="bgRect" presStyleLbl="bgShp" presStyleIdx="2" presStyleCnt="3"/>
      <dgm:spPr/>
    </dgm:pt>
    <dgm:pt modelId="{23282D82-AEDA-4FB2-800A-EF95689398DD}" type="pres">
      <dgm:prSet presAssocID="{7E79BA4C-EA3D-403B-ADC6-DD78EB50F6E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7C90644-98EE-40A7-826C-4004CFE42D38}" type="pres">
      <dgm:prSet presAssocID="{7E79BA4C-EA3D-403B-ADC6-DD78EB50F6EB}" presName="spaceRect" presStyleCnt="0"/>
      <dgm:spPr/>
    </dgm:pt>
    <dgm:pt modelId="{ED4B74BA-32A0-4088-B633-A18FD4954D4A}" type="pres">
      <dgm:prSet presAssocID="{7E79BA4C-EA3D-403B-ADC6-DD78EB50F6E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50DE51F-F0C6-4B7B-9904-20FA601C8BAA}" type="presOf" srcId="{7E79BA4C-EA3D-403B-ADC6-DD78EB50F6EB}" destId="{ED4B74BA-32A0-4088-B633-A18FD4954D4A}" srcOrd="0" destOrd="0" presId="urn:microsoft.com/office/officeart/2018/2/layout/IconVerticalSolidList"/>
    <dgm:cxn modelId="{0A3B8125-9CB2-4772-9153-1C1A9E4D4714}" srcId="{8B5B332A-498C-4AE8-94EA-C7FD7A463372}" destId="{A9B5A9BE-DFA1-4C76-9F1D-66D1A93368FF}" srcOrd="1" destOrd="0" parTransId="{0FD0A3F4-DA8B-4A5D-A2BE-250A63ADF560}" sibTransId="{C172297D-46AE-4E4E-9984-D80524013B19}"/>
    <dgm:cxn modelId="{6DB5C229-0E9A-4123-8522-F317ECE74754}" srcId="{8B5B332A-498C-4AE8-94EA-C7FD7A463372}" destId="{7E79BA4C-EA3D-403B-ADC6-DD78EB50F6EB}" srcOrd="2" destOrd="0" parTransId="{E57D9992-C0A7-4591-A24B-058E0D22CA5C}" sibTransId="{B04FD525-3AAB-445D-B48F-43DC53DCA351}"/>
    <dgm:cxn modelId="{11B7263A-5E2D-4D74-8976-B97D63390B68}" srcId="{8B5B332A-498C-4AE8-94EA-C7FD7A463372}" destId="{4ACBFBA1-F6D1-4029-B48D-ACDB867F0095}" srcOrd="0" destOrd="0" parTransId="{F38509FA-8804-42CF-BAC9-40E1E565BB3D}" sibTransId="{6E049826-7535-46EF-AB01-43CC3EB72DBF}"/>
    <dgm:cxn modelId="{62152C6A-4449-426B-A26C-B10E1584C232}" type="presOf" srcId="{4ACBFBA1-F6D1-4029-B48D-ACDB867F0095}" destId="{3FA7474B-ABF9-4A52-B8D2-4E5623BFBA39}" srcOrd="0" destOrd="0" presId="urn:microsoft.com/office/officeart/2018/2/layout/IconVerticalSolidList"/>
    <dgm:cxn modelId="{7FAC0C5A-BE13-4503-A0D8-D320F0682B28}" type="presOf" srcId="{8B5B332A-498C-4AE8-94EA-C7FD7A463372}" destId="{0B256A0A-688C-4CB5-86E5-095332440D03}" srcOrd="0" destOrd="0" presId="urn:microsoft.com/office/officeart/2018/2/layout/IconVerticalSolidList"/>
    <dgm:cxn modelId="{7CD77AB4-9207-4534-A7BE-4524CEDC8E67}" type="presOf" srcId="{A9B5A9BE-DFA1-4C76-9F1D-66D1A93368FF}" destId="{255CE1AC-61AE-4573-968E-90F6427FFB27}" srcOrd="0" destOrd="0" presId="urn:microsoft.com/office/officeart/2018/2/layout/IconVerticalSolidList"/>
    <dgm:cxn modelId="{B31F378C-CF62-4B92-A9E0-4EEF0906F800}" type="presParOf" srcId="{0B256A0A-688C-4CB5-86E5-095332440D03}" destId="{6043FF34-F9EC-4910-A3FC-885B8F21AF43}" srcOrd="0" destOrd="0" presId="urn:microsoft.com/office/officeart/2018/2/layout/IconVerticalSolidList"/>
    <dgm:cxn modelId="{757F6A61-9661-4AFA-8867-282137368E60}" type="presParOf" srcId="{6043FF34-F9EC-4910-A3FC-885B8F21AF43}" destId="{7DAD5CBC-4480-408E-B8CA-A8C6C1097FD7}" srcOrd="0" destOrd="0" presId="urn:microsoft.com/office/officeart/2018/2/layout/IconVerticalSolidList"/>
    <dgm:cxn modelId="{B6F820FF-40DF-4CBC-8653-3AA2CFE93394}" type="presParOf" srcId="{6043FF34-F9EC-4910-A3FC-885B8F21AF43}" destId="{E6F2E8F3-0010-4DDF-9376-1C16ACE74453}" srcOrd="1" destOrd="0" presId="urn:microsoft.com/office/officeart/2018/2/layout/IconVerticalSolidList"/>
    <dgm:cxn modelId="{1A1A32A8-83F6-45E3-B4FD-F342C04A5311}" type="presParOf" srcId="{6043FF34-F9EC-4910-A3FC-885B8F21AF43}" destId="{C15D4B5A-BAD2-4631-B8F5-CE79B7602371}" srcOrd="2" destOrd="0" presId="urn:microsoft.com/office/officeart/2018/2/layout/IconVerticalSolidList"/>
    <dgm:cxn modelId="{0A1EFC9E-AE98-459D-A9E1-EA4EFF9270A0}" type="presParOf" srcId="{6043FF34-F9EC-4910-A3FC-885B8F21AF43}" destId="{3FA7474B-ABF9-4A52-B8D2-4E5623BFBA39}" srcOrd="3" destOrd="0" presId="urn:microsoft.com/office/officeart/2018/2/layout/IconVerticalSolidList"/>
    <dgm:cxn modelId="{B651FCD5-426B-48BC-B602-B887579A7BB7}" type="presParOf" srcId="{0B256A0A-688C-4CB5-86E5-095332440D03}" destId="{DBC549D1-5BC6-41A7-A565-E61F9BD58CE4}" srcOrd="1" destOrd="0" presId="urn:microsoft.com/office/officeart/2018/2/layout/IconVerticalSolidList"/>
    <dgm:cxn modelId="{AFDF9DEF-0BF9-41A1-AC08-E3151BEBB57C}" type="presParOf" srcId="{0B256A0A-688C-4CB5-86E5-095332440D03}" destId="{E25AA1C1-9A4D-4F1C-9FEE-9A0DFA02D855}" srcOrd="2" destOrd="0" presId="urn:microsoft.com/office/officeart/2018/2/layout/IconVerticalSolidList"/>
    <dgm:cxn modelId="{36A439E1-8B57-41C5-83FC-EAD401C47659}" type="presParOf" srcId="{E25AA1C1-9A4D-4F1C-9FEE-9A0DFA02D855}" destId="{8983ABB5-C009-44F6-B639-4F7EC25AA79D}" srcOrd="0" destOrd="0" presId="urn:microsoft.com/office/officeart/2018/2/layout/IconVerticalSolidList"/>
    <dgm:cxn modelId="{412825E9-A6D9-49B0-A407-27FBFBB10AD4}" type="presParOf" srcId="{E25AA1C1-9A4D-4F1C-9FEE-9A0DFA02D855}" destId="{AD9B4F45-EC77-4076-88EC-8717B0550644}" srcOrd="1" destOrd="0" presId="urn:microsoft.com/office/officeart/2018/2/layout/IconVerticalSolidList"/>
    <dgm:cxn modelId="{09780EEB-750B-4198-95D3-5B55E9A90507}" type="presParOf" srcId="{E25AA1C1-9A4D-4F1C-9FEE-9A0DFA02D855}" destId="{0EC166CF-675B-4B1C-93A5-653FD378E463}" srcOrd="2" destOrd="0" presId="urn:microsoft.com/office/officeart/2018/2/layout/IconVerticalSolidList"/>
    <dgm:cxn modelId="{7E9B7708-F2B4-45EA-A224-AE02E23579A0}" type="presParOf" srcId="{E25AA1C1-9A4D-4F1C-9FEE-9A0DFA02D855}" destId="{255CE1AC-61AE-4573-968E-90F6427FFB27}" srcOrd="3" destOrd="0" presId="urn:microsoft.com/office/officeart/2018/2/layout/IconVerticalSolidList"/>
    <dgm:cxn modelId="{F61C2F3D-593A-4AA9-A078-BD54C0803FA2}" type="presParOf" srcId="{0B256A0A-688C-4CB5-86E5-095332440D03}" destId="{F8D6F54D-E230-416B-8BC7-9C4DDDB24D5B}" srcOrd="3" destOrd="0" presId="urn:microsoft.com/office/officeart/2018/2/layout/IconVerticalSolidList"/>
    <dgm:cxn modelId="{77603E96-3AF3-448E-8651-848613AA4D4E}" type="presParOf" srcId="{0B256A0A-688C-4CB5-86E5-095332440D03}" destId="{E6DF67E7-4EF9-411B-89A7-05DCC2EE8AF0}" srcOrd="4" destOrd="0" presId="urn:microsoft.com/office/officeart/2018/2/layout/IconVerticalSolidList"/>
    <dgm:cxn modelId="{7F897247-DAF7-4C70-AB68-D36F3FAA1976}" type="presParOf" srcId="{E6DF67E7-4EF9-411B-89A7-05DCC2EE8AF0}" destId="{3129BBDE-BCEE-4D69-AFC6-7DFFFC9ED24C}" srcOrd="0" destOrd="0" presId="urn:microsoft.com/office/officeart/2018/2/layout/IconVerticalSolidList"/>
    <dgm:cxn modelId="{817AC720-6F9D-4B24-B5D3-EEBBF46B36B3}" type="presParOf" srcId="{E6DF67E7-4EF9-411B-89A7-05DCC2EE8AF0}" destId="{23282D82-AEDA-4FB2-800A-EF95689398DD}" srcOrd="1" destOrd="0" presId="urn:microsoft.com/office/officeart/2018/2/layout/IconVerticalSolidList"/>
    <dgm:cxn modelId="{94005FFB-B562-4F69-891C-CC22BB9B4C3D}" type="presParOf" srcId="{E6DF67E7-4EF9-411B-89A7-05DCC2EE8AF0}" destId="{27C90644-98EE-40A7-826C-4004CFE42D38}" srcOrd="2" destOrd="0" presId="urn:microsoft.com/office/officeart/2018/2/layout/IconVerticalSolidList"/>
    <dgm:cxn modelId="{919ABC39-9BF8-4161-98B9-FBA995E6DD30}" type="presParOf" srcId="{E6DF67E7-4EF9-411B-89A7-05DCC2EE8AF0}" destId="{ED4B74BA-32A0-4088-B633-A18FD4954D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E8B61D-751E-455C-8F27-19145B47FCF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480F5C-87CC-4D06-AC01-4F9EB8BA26F7}">
      <dgm:prSet/>
      <dgm:spPr/>
      <dgm:t>
        <a:bodyPr/>
        <a:lstStyle/>
        <a:p>
          <a:r>
            <a:rPr lang="en-GB"/>
            <a:t>A great way to encourage further reading with your child can start by discussing their interests. Finding a book, article or piece of text which focuses on their interests can spur on a love of reading. </a:t>
          </a:r>
          <a:endParaRPr lang="en-US"/>
        </a:p>
      </dgm:t>
    </dgm:pt>
    <dgm:pt modelId="{8A5A1455-C0E8-4586-A826-9B62DEC9EA6D}" type="parTrans" cxnId="{16102768-B30D-4713-A5B3-94A0606711DA}">
      <dgm:prSet/>
      <dgm:spPr/>
      <dgm:t>
        <a:bodyPr/>
        <a:lstStyle/>
        <a:p>
          <a:endParaRPr lang="en-US"/>
        </a:p>
      </dgm:t>
    </dgm:pt>
    <dgm:pt modelId="{D5D3A40D-EA37-4DDC-910B-C4A7A94FE969}" type="sibTrans" cxnId="{16102768-B30D-4713-A5B3-94A0606711DA}">
      <dgm:prSet/>
      <dgm:spPr/>
      <dgm:t>
        <a:bodyPr/>
        <a:lstStyle/>
        <a:p>
          <a:endParaRPr lang="en-US"/>
        </a:p>
      </dgm:t>
    </dgm:pt>
    <dgm:pt modelId="{FA0A1924-725D-4D86-8845-FE7EB0DF89FE}">
      <dgm:prSet/>
      <dgm:spPr/>
      <dgm:t>
        <a:bodyPr/>
        <a:lstStyle/>
        <a:p>
          <a:r>
            <a:rPr lang="en-GB"/>
            <a:t>By using our website, you can find our curriculum maps, which identify what your child will be studying within school. If there is a particular topic that your child is interested in, their subject teacher is on hand to provide relevant and appropriate book recommendations.</a:t>
          </a:r>
          <a:endParaRPr lang="en-US"/>
        </a:p>
      </dgm:t>
    </dgm:pt>
    <dgm:pt modelId="{5088291E-9FCB-4967-AA7C-F98CEA5D2EC9}" type="parTrans" cxnId="{6DBAB8F9-AA86-4E8C-A841-02D888E011D5}">
      <dgm:prSet/>
      <dgm:spPr/>
      <dgm:t>
        <a:bodyPr/>
        <a:lstStyle/>
        <a:p>
          <a:endParaRPr lang="en-US"/>
        </a:p>
      </dgm:t>
    </dgm:pt>
    <dgm:pt modelId="{67573800-34E5-4E91-8B35-CE03EEAE125B}" type="sibTrans" cxnId="{6DBAB8F9-AA86-4E8C-A841-02D888E011D5}">
      <dgm:prSet/>
      <dgm:spPr/>
      <dgm:t>
        <a:bodyPr/>
        <a:lstStyle/>
        <a:p>
          <a:endParaRPr lang="en-US"/>
        </a:p>
      </dgm:t>
    </dgm:pt>
    <dgm:pt modelId="{98C57919-9414-4F0E-9457-B1798A5C8C2C}">
      <dgm:prSet/>
      <dgm:spPr/>
      <dgm:t>
        <a:bodyPr/>
        <a:lstStyle/>
        <a:p>
          <a:r>
            <a:rPr lang="en-GB"/>
            <a:t>An alternative to reading can be an audiobook or podcast. Some students prefer reading on a tablet or kindle. Digital copies and audiobooks can all be accessed for free through a Suffolk Libraries membership.</a:t>
          </a:r>
          <a:endParaRPr lang="en-US"/>
        </a:p>
      </dgm:t>
    </dgm:pt>
    <dgm:pt modelId="{6A548CBC-3F6C-4DD1-B1A3-31DAD1F245B8}" type="parTrans" cxnId="{77E59E43-CE83-4E9B-8E18-708A1793CD0A}">
      <dgm:prSet/>
      <dgm:spPr/>
      <dgm:t>
        <a:bodyPr/>
        <a:lstStyle/>
        <a:p>
          <a:endParaRPr lang="en-US"/>
        </a:p>
      </dgm:t>
    </dgm:pt>
    <dgm:pt modelId="{467CDCB8-ABAE-4849-8ACC-5BB12830129A}" type="sibTrans" cxnId="{77E59E43-CE83-4E9B-8E18-708A1793CD0A}">
      <dgm:prSet/>
      <dgm:spPr/>
      <dgm:t>
        <a:bodyPr/>
        <a:lstStyle/>
        <a:p>
          <a:endParaRPr lang="en-US"/>
        </a:p>
      </dgm:t>
    </dgm:pt>
    <dgm:pt modelId="{32ABAF86-1335-4A34-8BA8-367F1496E52C}" type="pres">
      <dgm:prSet presAssocID="{27E8B61D-751E-455C-8F27-19145B47FCF4}" presName="linear" presStyleCnt="0">
        <dgm:presLayoutVars>
          <dgm:animLvl val="lvl"/>
          <dgm:resizeHandles val="exact"/>
        </dgm:presLayoutVars>
      </dgm:prSet>
      <dgm:spPr/>
    </dgm:pt>
    <dgm:pt modelId="{E30DA554-F50A-4226-B8A9-A3055B2C3496}" type="pres">
      <dgm:prSet presAssocID="{50480F5C-87CC-4D06-AC01-4F9EB8BA26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A2F0DD-56FE-4771-9533-BFB5E0797DAF}" type="pres">
      <dgm:prSet presAssocID="{D5D3A40D-EA37-4DDC-910B-C4A7A94FE969}" presName="spacer" presStyleCnt="0"/>
      <dgm:spPr/>
    </dgm:pt>
    <dgm:pt modelId="{67288A83-AC95-420C-95E2-7F0060F08E7A}" type="pres">
      <dgm:prSet presAssocID="{FA0A1924-725D-4D86-8845-FE7EB0DF89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047E25-D368-4BF3-A0E8-A0EB1B2E082F}" type="pres">
      <dgm:prSet presAssocID="{67573800-34E5-4E91-8B35-CE03EEAE125B}" presName="spacer" presStyleCnt="0"/>
      <dgm:spPr/>
    </dgm:pt>
    <dgm:pt modelId="{9ED822B2-DAF0-4250-9C2E-75C765B65E41}" type="pres">
      <dgm:prSet presAssocID="{98C57919-9414-4F0E-9457-B1798A5C8C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E31C2B-91DE-44A3-858D-3B9AF2C4952E}" type="presOf" srcId="{27E8B61D-751E-455C-8F27-19145B47FCF4}" destId="{32ABAF86-1335-4A34-8BA8-367F1496E52C}" srcOrd="0" destOrd="0" presId="urn:microsoft.com/office/officeart/2005/8/layout/vList2"/>
    <dgm:cxn modelId="{77E59E43-CE83-4E9B-8E18-708A1793CD0A}" srcId="{27E8B61D-751E-455C-8F27-19145B47FCF4}" destId="{98C57919-9414-4F0E-9457-B1798A5C8C2C}" srcOrd="2" destOrd="0" parTransId="{6A548CBC-3F6C-4DD1-B1A3-31DAD1F245B8}" sibTransId="{467CDCB8-ABAE-4849-8ACC-5BB12830129A}"/>
    <dgm:cxn modelId="{16102768-B30D-4713-A5B3-94A0606711DA}" srcId="{27E8B61D-751E-455C-8F27-19145B47FCF4}" destId="{50480F5C-87CC-4D06-AC01-4F9EB8BA26F7}" srcOrd="0" destOrd="0" parTransId="{8A5A1455-C0E8-4586-A826-9B62DEC9EA6D}" sibTransId="{D5D3A40D-EA37-4DDC-910B-C4A7A94FE969}"/>
    <dgm:cxn modelId="{253CD582-32DC-4C0D-B539-85706B8FE5CA}" type="presOf" srcId="{98C57919-9414-4F0E-9457-B1798A5C8C2C}" destId="{9ED822B2-DAF0-4250-9C2E-75C765B65E41}" srcOrd="0" destOrd="0" presId="urn:microsoft.com/office/officeart/2005/8/layout/vList2"/>
    <dgm:cxn modelId="{9DD92EE5-FAEE-4CF0-B9C8-25046F1D9360}" type="presOf" srcId="{50480F5C-87CC-4D06-AC01-4F9EB8BA26F7}" destId="{E30DA554-F50A-4226-B8A9-A3055B2C3496}" srcOrd="0" destOrd="0" presId="urn:microsoft.com/office/officeart/2005/8/layout/vList2"/>
    <dgm:cxn modelId="{435429EB-1079-4F01-9DC5-C22BFF0207C7}" type="presOf" srcId="{FA0A1924-725D-4D86-8845-FE7EB0DF89FE}" destId="{67288A83-AC95-420C-95E2-7F0060F08E7A}" srcOrd="0" destOrd="0" presId="urn:microsoft.com/office/officeart/2005/8/layout/vList2"/>
    <dgm:cxn modelId="{6DBAB8F9-AA86-4E8C-A841-02D888E011D5}" srcId="{27E8B61D-751E-455C-8F27-19145B47FCF4}" destId="{FA0A1924-725D-4D86-8845-FE7EB0DF89FE}" srcOrd="1" destOrd="0" parTransId="{5088291E-9FCB-4967-AA7C-F98CEA5D2EC9}" sibTransId="{67573800-34E5-4E91-8B35-CE03EEAE125B}"/>
    <dgm:cxn modelId="{13592ADB-6298-4AEF-8788-08A50D5129DF}" type="presParOf" srcId="{32ABAF86-1335-4A34-8BA8-367F1496E52C}" destId="{E30DA554-F50A-4226-B8A9-A3055B2C3496}" srcOrd="0" destOrd="0" presId="urn:microsoft.com/office/officeart/2005/8/layout/vList2"/>
    <dgm:cxn modelId="{5E2BDE80-C533-4412-9018-0C77400172FA}" type="presParOf" srcId="{32ABAF86-1335-4A34-8BA8-367F1496E52C}" destId="{23A2F0DD-56FE-4771-9533-BFB5E0797DAF}" srcOrd="1" destOrd="0" presId="urn:microsoft.com/office/officeart/2005/8/layout/vList2"/>
    <dgm:cxn modelId="{FCAED0E7-9B74-478A-A138-3CB6060E0F09}" type="presParOf" srcId="{32ABAF86-1335-4A34-8BA8-367F1496E52C}" destId="{67288A83-AC95-420C-95E2-7F0060F08E7A}" srcOrd="2" destOrd="0" presId="urn:microsoft.com/office/officeart/2005/8/layout/vList2"/>
    <dgm:cxn modelId="{F0F469A0-D84A-4311-B26E-F00EBAB8EDCB}" type="presParOf" srcId="{32ABAF86-1335-4A34-8BA8-367F1496E52C}" destId="{15047E25-D368-4BF3-A0E8-A0EB1B2E082F}" srcOrd="3" destOrd="0" presId="urn:microsoft.com/office/officeart/2005/8/layout/vList2"/>
    <dgm:cxn modelId="{E19623CD-1541-460D-9A85-44D82850F4F2}" type="presParOf" srcId="{32ABAF86-1335-4A34-8BA8-367F1496E52C}" destId="{9ED822B2-DAF0-4250-9C2E-75C765B65E4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38E83E-0C31-4E15-B182-4F42618E87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117DD5-F570-4E2D-9F71-D43757AB3B13}">
      <dgm:prSet/>
      <dgm:spPr/>
      <dgm:t>
        <a:bodyPr/>
        <a:lstStyle/>
        <a:p>
          <a:r>
            <a:rPr lang="en-GB"/>
            <a:t>Sitting down with your child and listening to them read is always a great place to start. Encouraging discussion surrounding the text they are reading and offering corrections on their pronunciation is a positive way to check their comprehension and fluency skills.</a:t>
          </a:r>
          <a:endParaRPr lang="en-US"/>
        </a:p>
      </dgm:t>
    </dgm:pt>
    <dgm:pt modelId="{84AC4001-FA23-4BF4-8EB2-2E1F8C672EE6}" type="parTrans" cxnId="{DDE7BBA5-6361-4E3E-AC5D-DD63F51AC56D}">
      <dgm:prSet/>
      <dgm:spPr/>
      <dgm:t>
        <a:bodyPr/>
        <a:lstStyle/>
        <a:p>
          <a:endParaRPr lang="en-US"/>
        </a:p>
      </dgm:t>
    </dgm:pt>
    <dgm:pt modelId="{EC743225-AF52-4CAB-A87A-DC1E93D694A5}" type="sibTrans" cxnId="{DDE7BBA5-6361-4E3E-AC5D-DD63F51AC56D}">
      <dgm:prSet/>
      <dgm:spPr/>
      <dgm:t>
        <a:bodyPr/>
        <a:lstStyle/>
        <a:p>
          <a:endParaRPr lang="en-US"/>
        </a:p>
      </dgm:t>
    </dgm:pt>
    <dgm:pt modelId="{CE17E19D-2A59-4DB2-B83E-624910AA5202}">
      <dgm:prSet/>
      <dgm:spPr/>
      <dgm:t>
        <a:bodyPr/>
        <a:lstStyle/>
        <a:p>
          <a:r>
            <a:rPr lang="en-GB"/>
            <a:t>Reading to your child can also be very helpful. By modelling pronunciation with your child following along, they are exposed to new vocabulary whilst engaging in a story.</a:t>
          </a:r>
          <a:endParaRPr lang="en-US"/>
        </a:p>
      </dgm:t>
    </dgm:pt>
    <dgm:pt modelId="{FF808A4A-2065-42F0-B6FD-27ED3F8A9615}" type="parTrans" cxnId="{7073FF83-831B-469E-91A8-DF979CC5D846}">
      <dgm:prSet/>
      <dgm:spPr/>
      <dgm:t>
        <a:bodyPr/>
        <a:lstStyle/>
        <a:p>
          <a:endParaRPr lang="en-US"/>
        </a:p>
      </dgm:t>
    </dgm:pt>
    <dgm:pt modelId="{22967711-4704-4754-A767-EB530C779B72}" type="sibTrans" cxnId="{7073FF83-831B-469E-91A8-DF979CC5D846}">
      <dgm:prSet/>
      <dgm:spPr/>
      <dgm:t>
        <a:bodyPr/>
        <a:lstStyle/>
        <a:p>
          <a:endParaRPr lang="en-US"/>
        </a:p>
      </dgm:t>
    </dgm:pt>
    <dgm:pt modelId="{2709D482-DABA-42D3-807C-8F9F704A2766}">
      <dgm:prSet/>
      <dgm:spPr/>
      <dgm:t>
        <a:bodyPr/>
        <a:lstStyle/>
        <a:p>
          <a:r>
            <a:rPr lang="en-GB"/>
            <a:t>Some students enjoy talking about what they have read. Lots of quizzes and book related questions can be found online to spark conversations and discussions surrounding specific books and topics.</a:t>
          </a:r>
          <a:endParaRPr lang="en-US"/>
        </a:p>
      </dgm:t>
    </dgm:pt>
    <dgm:pt modelId="{D1158FCF-BE47-4E30-A998-7CE7AD0912C2}" type="parTrans" cxnId="{606A90D4-3EB2-4011-B864-6657C026CFD3}">
      <dgm:prSet/>
      <dgm:spPr/>
      <dgm:t>
        <a:bodyPr/>
        <a:lstStyle/>
        <a:p>
          <a:endParaRPr lang="en-US"/>
        </a:p>
      </dgm:t>
    </dgm:pt>
    <dgm:pt modelId="{624DC564-BBDD-4232-B3FF-36FF3F3BA24B}" type="sibTrans" cxnId="{606A90D4-3EB2-4011-B864-6657C026CFD3}">
      <dgm:prSet/>
      <dgm:spPr/>
      <dgm:t>
        <a:bodyPr/>
        <a:lstStyle/>
        <a:p>
          <a:endParaRPr lang="en-US"/>
        </a:p>
      </dgm:t>
    </dgm:pt>
    <dgm:pt modelId="{84F70237-DE71-4B93-BFCD-B9F8084C50E3}" type="pres">
      <dgm:prSet presAssocID="{9038E83E-0C31-4E15-B182-4F42618E873A}" presName="linear" presStyleCnt="0">
        <dgm:presLayoutVars>
          <dgm:animLvl val="lvl"/>
          <dgm:resizeHandles val="exact"/>
        </dgm:presLayoutVars>
      </dgm:prSet>
      <dgm:spPr/>
    </dgm:pt>
    <dgm:pt modelId="{2468B4DA-137D-4211-8A78-B5DFE98892C2}" type="pres">
      <dgm:prSet presAssocID="{AF117DD5-F570-4E2D-9F71-D43757AB3B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E92564C-8DBF-441D-937C-E506F4752B68}" type="pres">
      <dgm:prSet presAssocID="{EC743225-AF52-4CAB-A87A-DC1E93D694A5}" presName="spacer" presStyleCnt="0"/>
      <dgm:spPr/>
    </dgm:pt>
    <dgm:pt modelId="{14E10CE4-D68B-4E29-812A-E998A993D2EE}" type="pres">
      <dgm:prSet presAssocID="{CE17E19D-2A59-4DB2-B83E-624910AA520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E5CB28-8A68-4CBC-9C57-46BA7644C57C}" type="pres">
      <dgm:prSet presAssocID="{22967711-4704-4754-A767-EB530C779B72}" presName="spacer" presStyleCnt="0"/>
      <dgm:spPr/>
    </dgm:pt>
    <dgm:pt modelId="{754A76A1-EE34-4218-B5F3-0CB81578CFA1}" type="pres">
      <dgm:prSet presAssocID="{2709D482-DABA-42D3-807C-8F9F704A276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073FF83-831B-469E-91A8-DF979CC5D846}" srcId="{9038E83E-0C31-4E15-B182-4F42618E873A}" destId="{CE17E19D-2A59-4DB2-B83E-624910AA5202}" srcOrd="1" destOrd="0" parTransId="{FF808A4A-2065-42F0-B6FD-27ED3F8A9615}" sibTransId="{22967711-4704-4754-A767-EB530C779B72}"/>
    <dgm:cxn modelId="{10B16599-2E9E-452D-AED9-FCD9690FDA23}" type="presOf" srcId="{CE17E19D-2A59-4DB2-B83E-624910AA5202}" destId="{14E10CE4-D68B-4E29-812A-E998A993D2EE}" srcOrd="0" destOrd="0" presId="urn:microsoft.com/office/officeart/2005/8/layout/vList2"/>
    <dgm:cxn modelId="{DDE7BBA5-6361-4E3E-AC5D-DD63F51AC56D}" srcId="{9038E83E-0C31-4E15-B182-4F42618E873A}" destId="{AF117DD5-F570-4E2D-9F71-D43757AB3B13}" srcOrd="0" destOrd="0" parTransId="{84AC4001-FA23-4BF4-8EB2-2E1F8C672EE6}" sibTransId="{EC743225-AF52-4CAB-A87A-DC1E93D694A5}"/>
    <dgm:cxn modelId="{6116FEA7-B0B0-4E56-9602-454F641FB68C}" type="presOf" srcId="{2709D482-DABA-42D3-807C-8F9F704A2766}" destId="{754A76A1-EE34-4218-B5F3-0CB81578CFA1}" srcOrd="0" destOrd="0" presId="urn:microsoft.com/office/officeart/2005/8/layout/vList2"/>
    <dgm:cxn modelId="{606A90D4-3EB2-4011-B864-6657C026CFD3}" srcId="{9038E83E-0C31-4E15-B182-4F42618E873A}" destId="{2709D482-DABA-42D3-807C-8F9F704A2766}" srcOrd="2" destOrd="0" parTransId="{D1158FCF-BE47-4E30-A998-7CE7AD0912C2}" sibTransId="{624DC564-BBDD-4232-B3FF-36FF3F3BA24B}"/>
    <dgm:cxn modelId="{5CF093DD-9C72-4D1A-BB06-77180B7BF1DF}" type="presOf" srcId="{AF117DD5-F570-4E2D-9F71-D43757AB3B13}" destId="{2468B4DA-137D-4211-8A78-B5DFE98892C2}" srcOrd="0" destOrd="0" presId="urn:microsoft.com/office/officeart/2005/8/layout/vList2"/>
    <dgm:cxn modelId="{B1C352DF-9DFE-4C74-9D2D-2407F0C93756}" type="presOf" srcId="{9038E83E-0C31-4E15-B182-4F42618E873A}" destId="{84F70237-DE71-4B93-BFCD-B9F8084C50E3}" srcOrd="0" destOrd="0" presId="urn:microsoft.com/office/officeart/2005/8/layout/vList2"/>
    <dgm:cxn modelId="{2CC255E0-AD8C-4FA7-AB09-13FC3CD762BB}" type="presParOf" srcId="{84F70237-DE71-4B93-BFCD-B9F8084C50E3}" destId="{2468B4DA-137D-4211-8A78-B5DFE98892C2}" srcOrd="0" destOrd="0" presId="urn:microsoft.com/office/officeart/2005/8/layout/vList2"/>
    <dgm:cxn modelId="{45451DB3-ED46-47A2-B396-354A92C8245E}" type="presParOf" srcId="{84F70237-DE71-4B93-BFCD-B9F8084C50E3}" destId="{EE92564C-8DBF-441D-937C-E506F4752B68}" srcOrd="1" destOrd="0" presId="urn:microsoft.com/office/officeart/2005/8/layout/vList2"/>
    <dgm:cxn modelId="{8E8045AA-29C4-4A2F-9CF2-DB179D8F3ED3}" type="presParOf" srcId="{84F70237-DE71-4B93-BFCD-B9F8084C50E3}" destId="{14E10CE4-D68B-4E29-812A-E998A993D2EE}" srcOrd="2" destOrd="0" presId="urn:microsoft.com/office/officeart/2005/8/layout/vList2"/>
    <dgm:cxn modelId="{98C91327-70C4-4F4A-961F-CE120BE3D634}" type="presParOf" srcId="{84F70237-DE71-4B93-BFCD-B9F8084C50E3}" destId="{92E5CB28-8A68-4CBC-9C57-46BA7644C57C}" srcOrd="3" destOrd="0" presId="urn:microsoft.com/office/officeart/2005/8/layout/vList2"/>
    <dgm:cxn modelId="{821C5DE3-1725-4D81-93ED-FFAE3D82B42C}" type="presParOf" srcId="{84F70237-DE71-4B93-BFCD-B9F8084C50E3}" destId="{754A76A1-EE34-4218-B5F3-0CB81578CFA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567D74-749E-4AD7-9745-7BA0CD395C3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A8A3994-7201-4820-9933-44E0328783F6}">
      <dgm:prSet/>
      <dgm:spPr/>
      <dgm:t>
        <a:bodyPr/>
        <a:lstStyle/>
        <a:p>
          <a:r>
            <a:rPr lang="en-GB"/>
            <a:t>Reading does not have to be solely focused around fictional texts.</a:t>
          </a:r>
          <a:endParaRPr lang="en-US"/>
        </a:p>
      </dgm:t>
    </dgm:pt>
    <dgm:pt modelId="{B3DC2E6D-35FB-4563-917F-53CD885201E5}" type="parTrans" cxnId="{B600A8A7-D65D-4ABE-87B3-28E5822EB064}">
      <dgm:prSet/>
      <dgm:spPr/>
      <dgm:t>
        <a:bodyPr/>
        <a:lstStyle/>
        <a:p>
          <a:endParaRPr lang="en-US"/>
        </a:p>
      </dgm:t>
    </dgm:pt>
    <dgm:pt modelId="{78D690E4-BD7C-443D-A3FF-91E6B1EBB599}" type="sibTrans" cxnId="{B600A8A7-D65D-4ABE-87B3-28E5822EB064}">
      <dgm:prSet/>
      <dgm:spPr/>
      <dgm:t>
        <a:bodyPr/>
        <a:lstStyle/>
        <a:p>
          <a:endParaRPr lang="en-US"/>
        </a:p>
      </dgm:t>
    </dgm:pt>
    <dgm:pt modelId="{D82BCA74-42FD-486D-981D-B77EBC9E62C8}">
      <dgm:prSet/>
      <dgm:spPr/>
      <dgm:t>
        <a:bodyPr/>
        <a:lstStyle/>
        <a:p>
          <a:r>
            <a:rPr lang="en-GB"/>
            <a:t>Exposing children to non-fiction texts has great benefits and these are widely used across the curriculum.</a:t>
          </a:r>
          <a:endParaRPr lang="en-US"/>
        </a:p>
      </dgm:t>
    </dgm:pt>
    <dgm:pt modelId="{627AAB21-0762-4C67-840F-1DC150C4A3D6}" type="parTrans" cxnId="{4199A0A3-26E2-427C-B24E-C7B759F0C8AA}">
      <dgm:prSet/>
      <dgm:spPr/>
      <dgm:t>
        <a:bodyPr/>
        <a:lstStyle/>
        <a:p>
          <a:endParaRPr lang="en-US"/>
        </a:p>
      </dgm:t>
    </dgm:pt>
    <dgm:pt modelId="{CAE88C25-D7ED-415D-9566-9C8FE5D85B58}" type="sibTrans" cxnId="{4199A0A3-26E2-427C-B24E-C7B759F0C8AA}">
      <dgm:prSet/>
      <dgm:spPr/>
      <dgm:t>
        <a:bodyPr/>
        <a:lstStyle/>
        <a:p>
          <a:endParaRPr lang="en-US"/>
        </a:p>
      </dgm:t>
    </dgm:pt>
    <dgm:pt modelId="{0C77CE06-31E0-49D1-95BB-65FEB62FD527}">
      <dgm:prSet/>
      <dgm:spPr/>
      <dgm:t>
        <a:bodyPr/>
        <a:lstStyle/>
        <a:p>
          <a:r>
            <a:rPr lang="en-GB"/>
            <a:t>Finding an article, newspaper, a blog or any other form of information which your child is interested in, is a great way to get them reading and start enjoying what they are reading. </a:t>
          </a:r>
          <a:endParaRPr lang="en-US"/>
        </a:p>
      </dgm:t>
    </dgm:pt>
    <dgm:pt modelId="{1F428081-DAE4-46F1-9D13-21838314B1C6}" type="parTrans" cxnId="{D7E33766-C46A-4EAD-A397-B141570ECC95}">
      <dgm:prSet/>
      <dgm:spPr/>
      <dgm:t>
        <a:bodyPr/>
        <a:lstStyle/>
        <a:p>
          <a:endParaRPr lang="en-US"/>
        </a:p>
      </dgm:t>
    </dgm:pt>
    <dgm:pt modelId="{FC80D87B-1B52-43BD-97E6-247FB478FA8E}" type="sibTrans" cxnId="{D7E33766-C46A-4EAD-A397-B141570ECC95}">
      <dgm:prSet/>
      <dgm:spPr/>
      <dgm:t>
        <a:bodyPr/>
        <a:lstStyle/>
        <a:p>
          <a:endParaRPr lang="en-US"/>
        </a:p>
      </dgm:t>
    </dgm:pt>
    <dgm:pt modelId="{36AE043E-0378-45F4-9794-63BF1463B0A3}">
      <dgm:prSet/>
      <dgm:spPr/>
      <dgm:t>
        <a:bodyPr/>
        <a:lstStyle/>
        <a:p>
          <a:r>
            <a:rPr lang="en-GB"/>
            <a:t>Little and often can work best for some children. By not feeling overwhelmed and having small targets, some students find this goal much more achievable and can provide a sense of accomplishment.</a:t>
          </a:r>
          <a:endParaRPr lang="en-US"/>
        </a:p>
      </dgm:t>
    </dgm:pt>
    <dgm:pt modelId="{970679A0-C200-4C8B-A979-B9EFB7699C75}" type="parTrans" cxnId="{93A39FBB-264B-4F4E-A664-562DD3F77685}">
      <dgm:prSet/>
      <dgm:spPr/>
      <dgm:t>
        <a:bodyPr/>
        <a:lstStyle/>
        <a:p>
          <a:endParaRPr lang="en-US"/>
        </a:p>
      </dgm:t>
    </dgm:pt>
    <dgm:pt modelId="{619669D8-A5DE-43B7-861B-869ADE01F719}" type="sibTrans" cxnId="{93A39FBB-264B-4F4E-A664-562DD3F77685}">
      <dgm:prSet/>
      <dgm:spPr/>
      <dgm:t>
        <a:bodyPr/>
        <a:lstStyle/>
        <a:p>
          <a:endParaRPr lang="en-US"/>
        </a:p>
      </dgm:t>
    </dgm:pt>
    <dgm:pt modelId="{6607AE88-FBFD-43DE-AB89-8C9922720F4E}" type="pres">
      <dgm:prSet presAssocID="{3F567D74-749E-4AD7-9745-7BA0CD395C32}" presName="root" presStyleCnt="0">
        <dgm:presLayoutVars>
          <dgm:dir/>
          <dgm:resizeHandles val="exact"/>
        </dgm:presLayoutVars>
      </dgm:prSet>
      <dgm:spPr/>
    </dgm:pt>
    <dgm:pt modelId="{3D453227-ABEB-4F33-9CA4-331EBF6965C4}" type="pres">
      <dgm:prSet presAssocID="{FA8A3994-7201-4820-9933-44E0328783F6}" presName="compNode" presStyleCnt="0"/>
      <dgm:spPr/>
    </dgm:pt>
    <dgm:pt modelId="{9D38E704-E85E-41EA-B6CB-78DAC0E5C7FE}" type="pres">
      <dgm:prSet presAssocID="{FA8A3994-7201-4820-9933-44E0328783F6}" presName="bgRect" presStyleLbl="bgShp" presStyleIdx="0" presStyleCnt="4"/>
      <dgm:spPr/>
    </dgm:pt>
    <dgm:pt modelId="{B80B5FDE-ED62-457A-9D33-1B28BEE92F39}" type="pres">
      <dgm:prSet presAssocID="{FA8A3994-7201-4820-9933-44E0328783F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37F6497-9DEE-4237-885B-C2C81D1DA772}" type="pres">
      <dgm:prSet presAssocID="{FA8A3994-7201-4820-9933-44E0328783F6}" presName="spaceRect" presStyleCnt="0"/>
      <dgm:spPr/>
    </dgm:pt>
    <dgm:pt modelId="{FF8485BE-97C7-42C9-B4D2-8FA1580A5ABF}" type="pres">
      <dgm:prSet presAssocID="{FA8A3994-7201-4820-9933-44E0328783F6}" presName="parTx" presStyleLbl="revTx" presStyleIdx="0" presStyleCnt="4">
        <dgm:presLayoutVars>
          <dgm:chMax val="0"/>
          <dgm:chPref val="0"/>
        </dgm:presLayoutVars>
      </dgm:prSet>
      <dgm:spPr/>
    </dgm:pt>
    <dgm:pt modelId="{A44C420F-8657-4D03-9216-5042BCB2696E}" type="pres">
      <dgm:prSet presAssocID="{78D690E4-BD7C-443D-A3FF-91E6B1EBB599}" presName="sibTrans" presStyleCnt="0"/>
      <dgm:spPr/>
    </dgm:pt>
    <dgm:pt modelId="{A39767E6-7C2C-440D-B1CB-D074288FC0BC}" type="pres">
      <dgm:prSet presAssocID="{D82BCA74-42FD-486D-981D-B77EBC9E62C8}" presName="compNode" presStyleCnt="0"/>
      <dgm:spPr/>
    </dgm:pt>
    <dgm:pt modelId="{6AD037A2-B878-4379-B4D3-ED448D31C441}" type="pres">
      <dgm:prSet presAssocID="{D82BCA74-42FD-486D-981D-B77EBC9E62C8}" presName="bgRect" presStyleLbl="bgShp" presStyleIdx="1" presStyleCnt="4"/>
      <dgm:spPr/>
    </dgm:pt>
    <dgm:pt modelId="{D12B46BF-D7CE-4346-AFAB-ED27F48ADDF2}" type="pres">
      <dgm:prSet presAssocID="{D82BCA74-42FD-486D-981D-B77EBC9E62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087AE2AF-1BFF-4C3E-85B3-5C1ABE281EFE}" type="pres">
      <dgm:prSet presAssocID="{D82BCA74-42FD-486D-981D-B77EBC9E62C8}" presName="spaceRect" presStyleCnt="0"/>
      <dgm:spPr/>
    </dgm:pt>
    <dgm:pt modelId="{A32CB0EC-E561-44B8-A20F-14AD2912D9C7}" type="pres">
      <dgm:prSet presAssocID="{D82BCA74-42FD-486D-981D-B77EBC9E62C8}" presName="parTx" presStyleLbl="revTx" presStyleIdx="1" presStyleCnt="4">
        <dgm:presLayoutVars>
          <dgm:chMax val="0"/>
          <dgm:chPref val="0"/>
        </dgm:presLayoutVars>
      </dgm:prSet>
      <dgm:spPr/>
    </dgm:pt>
    <dgm:pt modelId="{705452AD-B1D7-4447-B5DF-6DA725375F06}" type="pres">
      <dgm:prSet presAssocID="{CAE88C25-D7ED-415D-9566-9C8FE5D85B58}" presName="sibTrans" presStyleCnt="0"/>
      <dgm:spPr/>
    </dgm:pt>
    <dgm:pt modelId="{042F809F-8BC2-4E15-86DA-15B46D6933C3}" type="pres">
      <dgm:prSet presAssocID="{0C77CE06-31E0-49D1-95BB-65FEB62FD527}" presName="compNode" presStyleCnt="0"/>
      <dgm:spPr/>
    </dgm:pt>
    <dgm:pt modelId="{E070D7D6-E3BA-456C-9A84-DBF3248C626F}" type="pres">
      <dgm:prSet presAssocID="{0C77CE06-31E0-49D1-95BB-65FEB62FD527}" presName="bgRect" presStyleLbl="bgShp" presStyleIdx="2" presStyleCnt="4"/>
      <dgm:spPr/>
    </dgm:pt>
    <dgm:pt modelId="{14968E15-BD1A-4177-B9A1-A544507BEEC7}" type="pres">
      <dgm:prSet presAssocID="{0C77CE06-31E0-49D1-95BB-65FEB62FD5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F7FE3E92-95A8-4E68-99C8-3C3408D0FECD}" type="pres">
      <dgm:prSet presAssocID="{0C77CE06-31E0-49D1-95BB-65FEB62FD527}" presName="spaceRect" presStyleCnt="0"/>
      <dgm:spPr/>
    </dgm:pt>
    <dgm:pt modelId="{4EDCDFC0-645E-44A3-89B0-B8E01137672D}" type="pres">
      <dgm:prSet presAssocID="{0C77CE06-31E0-49D1-95BB-65FEB62FD527}" presName="parTx" presStyleLbl="revTx" presStyleIdx="2" presStyleCnt="4">
        <dgm:presLayoutVars>
          <dgm:chMax val="0"/>
          <dgm:chPref val="0"/>
        </dgm:presLayoutVars>
      </dgm:prSet>
      <dgm:spPr/>
    </dgm:pt>
    <dgm:pt modelId="{6A99AD57-FA07-409B-B654-C8D148D5FB61}" type="pres">
      <dgm:prSet presAssocID="{FC80D87B-1B52-43BD-97E6-247FB478FA8E}" presName="sibTrans" presStyleCnt="0"/>
      <dgm:spPr/>
    </dgm:pt>
    <dgm:pt modelId="{DDF9CD0B-5F5E-4281-A4A2-43B4BD8B43C7}" type="pres">
      <dgm:prSet presAssocID="{36AE043E-0378-45F4-9794-63BF1463B0A3}" presName="compNode" presStyleCnt="0"/>
      <dgm:spPr/>
    </dgm:pt>
    <dgm:pt modelId="{3EAB02B1-3385-45CB-BDBE-144820B454F7}" type="pres">
      <dgm:prSet presAssocID="{36AE043E-0378-45F4-9794-63BF1463B0A3}" presName="bgRect" presStyleLbl="bgShp" presStyleIdx="3" presStyleCnt="4"/>
      <dgm:spPr/>
    </dgm:pt>
    <dgm:pt modelId="{8C4C9992-F7F2-4E4F-92FC-075F19B2146E}" type="pres">
      <dgm:prSet presAssocID="{36AE043E-0378-45F4-9794-63BF1463B0A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5281279-FD71-4BAA-B093-093D408E60BA}" type="pres">
      <dgm:prSet presAssocID="{36AE043E-0378-45F4-9794-63BF1463B0A3}" presName="spaceRect" presStyleCnt="0"/>
      <dgm:spPr/>
    </dgm:pt>
    <dgm:pt modelId="{98BBB0AE-AA88-419D-B914-DDD483EABC30}" type="pres">
      <dgm:prSet presAssocID="{36AE043E-0378-45F4-9794-63BF1463B0A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4AFBD10-2788-4320-88BC-0B8141DD10C6}" type="presOf" srcId="{D82BCA74-42FD-486D-981D-B77EBC9E62C8}" destId="{A32CB0EC-E561-44B8-A20F-14AD2912D9C7}" srcOrd="0" destOrd="0" presId="urn:microsoft.com/office/officeart/2018/2/layout/IconVerticalSolidList"/>
    <dgm:cxn modelId="{BCBB9742-7B4A-4E9D-8D62-8A1DF6A23EA9}" type="presOf" srcId="{3F567D74-749E-4AD7-9745-7BA0CD395C32}" destId="{6607AE88-FBFD-43DE-AB89-8C9922720F4E}" srcOrd="0" destOrd="0" presId="urn:microsoft.com/office/officeart/2018/2/layout/IconVerticalSolidList"/>
    <dgm:cxn modelId="{D7E33766-C46A-4EAD-A397-B141570ECC95}" srcId="{3F567D74-749E-4AD7-9745-7BA0CD395C32}" destId="{0C77CE06-31E0-49D1-95BB-65FEB62FD527}" srcOrd="2" destOrd="0" parTransId="{1F428081-DAE4-46F1-9D13-21838314B1C6}" sibTransId="{FC80D87B-1B52-43BD-97E6-247FB478FA8E}"/>
    <dgm:cxn modelId="{76FF7287-B99E-4811-9B36-44926D6BB9DC}" type="presOf" srcId="{36AE043E-0378-45F4-9794-63BF1463B0A3}" destId="{98BBB0AE-AA88-419D-B914-DDD483EABC30}" srcOrd="0" destOrd="0" presId="urn:microsoft.com/office/officeart/2018/2/layout/IconVerticalSolidList"/>
    <dgm:cxn modelId="{4199A0A3-26E2-427C-B24E-C7B759F0C8AA}" srcId="{3F567D74-749E-4AD7-9745-7BA0CD395C32}" destId="{D82BCA74-42FD-486D-981D-B77EBC9E62C8}" srcOrd="1" destOrd="0" parTransId="{627AAB21-0762-4C67-840F-1DC150C4A3D6}" sibTransId="{CAE88C25-D7ED-415D-9566-9C8FE5D85B58}"/>
    <dgm:cxn modelId="{B600A8A7-D65D-4ABE-87B3-28E5822EB064}" srcId="{3F567D74-749E-4AD7-9745-7BA0CD395C32}" destId="{FA8A3994-7201-4820-9933-44E0328783F6}" srcOrd="0" destOrd="0" parTransId="{B3DC2E6D-35FB-4563-917F-53CD885201E5}" sibTransId="{78D690E4-BD7C-443D-A3FF-91E6B1EBB599}"/>
    <dgm:cxn modelId="{93A39FBB-264B-4F4E-A664-562DD3F77685}" srcId="{3F567D74-749E-4AD7-9745-7BA0CD395C32}" destId="{36AE043E-0378-45F4-9794-63BF1463B0A3}" srcOrd="3" destOrd="0" parTransId="{970679A0-C200-4C8B-A979-B9EFB7699C75}" sibTransId="{619669D8-A5DE-43B7-861B-869ADE01F719}"/>
    <dgm:cxn modelId="{B39991EB-0689-4B05-A1D5-7E3939CDBBF8}" type="presOf" srcId="{0C77CE06-31E0-49D1-95BB-65FEB62FD527}" destId="{4EDCDFC0-645E-44A3-89B0-B8E01137672D}" srcOrd="0" destOrd="0" presId="urn:microsoft.com/office/officeart/2018/2/layout/IconVerticalSolidList"/>
    <dgm:cxn modelId="{3373F8F7-F931-4FCA-A2E8-7843C87C868B}" type="presOf" srcId="{FA8A3994-7201-4820-9933-44E0328783F6}" destId="{FF8485BE-97C7-42C9-B4D2-8FA1580A5ABF}" srcOrd="0" destOrd="0" presId="urn:microsoft.com/office/officeart/2018/2/layout/IconVerticalSolidList"/>
    <dgm:cxn modelId="{70645A34-21C9-4B0E-BE67-6B76FAA69434}" type="presParOf" srcId="{6607AE88-FBFD-43DE-AB89-8C9922720F4E}" destId="{3D453227-ABEB-4F33-9CA4-331EBF6965C4}" srcOrd="0" destOrd="0" presId="urn:microsoft.com/office/officeart/2018/2/layout/IconVerticalSolidList"/>
    <dgm:cxn modelId="{B9CD7BC3-10CD-41C9-ADBC-6973B63C91A8}" type="presParOf" srcId="{3D453227-ABEB-4F33-9CA4-331EBF6965C4}" destId="{9D38E704-E85E-41EA-B6CB-78DAC0E5C7FE}" srcOrd="0" destOrd="0" presId="urn:microsoft.com/office/officeart/2018/2/layout/IconVerticalSolidList"/>
    <dgm:cxn modelId="{20A5796A-75D3-4E51-A21B-B89285568AD9}" type="presParOf" srcId="{3D453227-ABEB-4F33-9CA4-331EBF6965C4}" destId="{B80B5FDE-ED62-457A-9D33-1B28BEE92F39}" srcOrd="1" destOrd="0" presId="urn:microsoft.com/office/officeart/2018/2/layout/IconVerticalSolidList"/>
    <dgm:cxn modelId="{9C771393-1899-42BF-902B-25FD5864CCAA}" type="presParOf" srcId="{3D453227-ABEB-4F33-9CA4-331EBF6965C4}" destId="{C37F6497-9DEE-4237-885B-C2C81D1DA772}" srcOrd="2" destOrd="0" presId="urn:microsoft.com/office/officeart/2018/2/layout/IconVerticalSolidList"/>
    <dgm:cxn modelId="{C397A90D-CC37-4F47-A4A3-0928A892EA52}" type="presParOf" srcId="{3D453227-ABEB-4F33-9CA4-331EBF6965C4}" destId="{FF8485BE-97C7-42C9-B4D2-8FA1580A5ABF}" srcOrd="3" destOrd="0" presId="urn:microsoft.com/office/officeart/2018/2/layout/IconVerticalSolidList"/>
    <dgm:cxn modelId="{800A4305-7FFD-447E-9AF3-1D2CB388DC0F}" type="presParOf" srcId="{6607AE88-FBFD-43DE-AB89-8C9922720F4E}" destId="{A44C420F-8657-4D03-9216-5042BCB2696E}" srcOrd="1" destOrd="0" presId="urn:microsoft.com/office/officeart/2018/2/layout/IconVerticalSolidList"/>
    <dgm:cxn modelId="{90FC4F21-5183-4B74-84DF-C0463E2DD3EB}" type="presParOf" srcId="{6607AE88-FBFD-43DE-AB89-8C9922720F4E}" destId="{A39767E6-7C2C-440D-B1CB-D074288FC0BC}" srcOrd="2" destOrd="0" presId="urn:microsoft.com/office/officeart/2018/2/layout/IconVerticalSolidList"/>
    <dgm:cxn modelId="{5987873E-AEFB-4CAD-B156-E94103BB5EDB}" type="presParOf" srcId="{A39767E6-7C2C-440D-B1CB-D074288FC0BC}" destId="{6AD037A2-B878-4379-B4D3-ED448D31C441}" srcOrd="0" destOrd="0" presId="urn:microsoft.com/office/officeart/2018/2/layout/IconVerticalSolidList"/>
    <dgm:cxn modelId="{DBB2B2CE-F2C3-4FE4-9C3C-F00677361138}" type="presParOf" srcId="{A39767E6-7C2C-440D-B1CB-D074288FC0BC}" destId="{D12B46BF-D7CE-4346-AFAB-ED27F48ADDF2}" srcOrd="1" destOrd="0" presId="urn:microsoft.com/office/officeart/2018/2/layout/IconVerticalSolidList"/>
    <dgm:cxn modelId="{F652959C-BC13-4F9B-97E9-9DC5A8E9C47A}" type="presParOf" srcId="{A39767E6-7C2C-440D-B1CB-D074288FC0BC}" destId="{087AE2AF-1BFF-4C3E-85B3-5C1ABE281EFE}" srcOrd="2" destOrd="0" presId="urn:microsoft.com/office/officeart/2018/2/layout/IconVerticalSolidList"/>
    <dgm:cxn modelId="{B077311E-8588-4C15-8A25-458090C88725}" type="presParOf" srcId="{A39767E6-7C2C-440D-B1CB-D074288FC0BC}" destId="{A32CB0EC-E561-44B8-A20F-14AD2912D9C7}" srcOrd="3" destOrd="0" presId="urn:microsoft.com/office/officeart/2018/2/layout/IconVerticalSolidList"/>
    <dgm:cxn modelId="{904862B3-3EE9-4FF8-AC04-BFE02FB516F2}" type="presParOf" srcId="{6607AE88-FBFD-43DE-AB89-8C9922720F4E}" destId="{705452AD-B1D7-4447-B5DF-6DA725375F06}" srcOrd="3" destOrd="0" presId="urn:microsoft.com/office/officeart/2018/2/layout/IconVerticalSolidList"/>
    <dgm:cxn modelId="{8444DE1D-F293-4FC3-84CA-2C78C034F897}" type="presParOf" srcId="{6607AE88-FBFD-43DE-AB89-8C9922720F4E}" destId="{042F809F-8BC2-4E15-86DA-15B46D6933C3}" srcOrd="4" destOrd="0" presId="urn:microsoft.com/office/officeart/2018/2/layout/IconVerticalSolidList"/>
    <dgm:cxn modelId="{6B84FB1F-16FC-49F1-A76A-1EA36B1568CD}" type="presParOf" srcId="{042F809F-8BC2-4E15-86DA-15B46D6933C3}" destId="{E070D7D6-E3BA-456C-9A84-DBF3248C626F}" srcOrd="0" destOrd="0" presId="urn:microsoft.com/office/officeart/2018/2/layout/IconVerticalSolidList"/>
    <dgm:cxn modelId="{7D27A421-B3B4-4044-AD11-806DA9CEB0FA}" type="presParOf" srcId="{042F809F-8BC2-4E15-86DA-15B46D6933C3}" destId="{14968E15-BD1A-4177-B9A1-A544507BEEC7}" srcOrd="1" destOrd="0" presId="urn:microsoft.com/office/officeart/2018/2/layout/IconVerticalSolidList"/>
    <dgm:cxn modelId="{84DE2204-2E80-4355-97B9-B12AF56B537F}" type="presParOf" srcId="{042F809F-8BC2-4E15-86DA-15B46D6933C3}" destId="{F7FE3E92-95A8-4E68-99C8-3C3408D0FECD}" srcOrd="2" destOrd="0" presId="urn:microsoft.com/office/officeart/2018/2/layout/IconVerticalSolidList"/>
    <dgm:cxn modelId="{B398F098-CEBD-4294-B5BF-10C1D828FCFB}" type="presParOf" srcId="{042F809F-8BC2-4E15-86DA-15B46D6933C3}" destId="{4EDCDFC0-645E-44A3-89B0-B8E01137672D}" srcOrd="3" destOrd="0" presId="urn:microsoft.com/office/officeart/2018/2/layout/IconVerticalSolidList"/>
    <dgm:cxn modelId="{835576B8-8B4B-4224-9EA5-6488F2A3E0BC}" type="presParOf" srcId="{6607AE88-FBFD-43DE-AB89-8C9922720F4E}" destId="{6A99AD57-FA07-409B-B654-C8D148D5FB61}" srcOrd="5" destOrd="0" presId="urn:microsoft.com/office/officeart/2018/2/layout/IconVerticalSolidList"/>
    <dgm:cxn modelId="{3F042606-DB2C-4D60-B627-25DBB5B7CFA6}" type="presParOf" srcId="{6607AE88-FBFD-43DE-AB89-8C9922720F4E}" destId="{DDF9CD0B-5F5E-4281-A4A2-43B4BD8B43C7}" srcOrd="6" destOrd="0" presId="urn:microsoft.com/office/officeart/2018/2/layout/IconVerticalSolidList"/>
    <dgm:cxn modelId="{56E7FAF8-CB5C-4DCF-8D7C-30543215546B}" type="presParOf" srcId="{DDF9CD0B-5F5E-4281-A4A2-43B4BD8B43C7}" destId="{3EAB02B1-3385-45CB-BDBE-144820B454F7}" srcOrd="0" destOrd="0" presId="urn:microsoft.com/office/officeart/2018/2/layout/IconVerticalSolidList"/>
    <dgm:cxn modelId="{3EEB237F-743C-42E8-9CEC-39B025568468}" type="presParOf" srcId="{DDF9CD0B-5F5E-4281-A4A2-43B4BD8B43C7}" destId="{8C4C9992-F7F2-4E4F-92FC-075F19B2146E}" srcOrd="1" destOrd="0" presId="urn:microsoft.com/office/officeart/2018/2/layout/IconVerticalSolidList"/>
    <dgm:cxn modelId="{1FAC53BC-A4DC-4354-BDED-326B82CCBC6E}" type="presParOf" srcId="{DDF9CD0B-5F5E-4281-A4A2-43B4BD8B43C7}" destId="{15281279-FD71-4BAA-B093-093D408E60BA}" srcOrd="2" destOrd="0" presId="urn:microsoft.com/office/officeart/2018/2/layout/IconVerticalSolidList"/>
    <dgm:cxn modelId="{DC4D1FC8-96F9-4652-8AA0-79C314F1E506}" type="presParOf" srcId="{DDF9CD0B-5F5E-4281-A4A2-43B4BD8B43C7}" destId="{98BBB0AE-AA88-419D-B914-DDD483EABC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9E6029-A72C-446D-9B0F-4FE92CFBDBC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E7D4D92-6DF6-46D1-86D7-22F7C5952EC1}">
      <dgm:prSet/>
      <dgm:spPr/>
      <dgm:t>
        <a:bodyPr/>
        <a:lstStyle/>
        <a:p>
          <a:r>
            <a:rPr lang="en-GB"/>
            <a:t>Our Literacy team have worked hard in choosing a selection of books available to each year group, which tutor groups can select and are to be read in form time.</a:t>
          </a:r>
          <a:endParaRPr lang="en-US"/>
        </a:p>
      </dgm:t>
    </dgm:pt>
    <dgm:pt modelId="{4230BD35-CAF7-49BC-BAE4-58A7B0E3DE15}" type="parTrans" cxnId="{575517F5-1187-48E8-B83F-75DC90031FF5}">
      <dgm:prSet/>
      <dgm:spPr/>
      <dgm:t>
        <a:bodyPr/>
        <a:lstStyle/>
        <a:p>
          <a:endParaRPr lang="en-US"/>
        </a:p>
      </dgm:t>
    </dgm:pt>
    <dgm:pt modelId="{59E28703-6E68-4108-B03F-B07BD6170786}" type="sibTrans" cxnId="{575517F5-1187-48E8-B83F-75DC90031FF5}">
      <dgm:prSet/>
      <dgm:spPr/>
      <dgm:t>
        <a:bodyPr/>
        <a:lstStyle/>
        <a:p>
          <a:endParaRPr lang="en-US"/>
        </a:p>
      </dgm:t>
    </dgm:pt>
    <dgm:pt modelId="{1CB0812B-DC28-42DD-99F6-30EF29DF6DF8}">
      <dgm:prSet/>
      <dgm:spPr/>
      <dgm:t>
        <a:bodyPr/>
        <a:lstStyle/>
        <a:p>
          <a:r>
            <a:rPr lang="en-GB"/>
            <a:t>Modelled Reading involves tutors reading the book aloud to the students, whilst each students follows along in their own copy.</a:t>
          </a:r>
          <a:endParaRPr lang="en-US"/>
        </a:p>
      </dgm:t>
    </dgm:pt>
    <dgm:pt modelId="{398A1990-481F-4E84-96FB-016315266E14}" type="parTrans" cxnId="{BCD335D5-35B1-477F-954A-1F8152E3A9F9}">
      <dgm:prSet/>
      <dgm:spPr/>
      <dgm:t>
        <a:bodyPr/>
        <a:lstStyle/>
        <a:p>
          <a:endParaRPr lang="en-US"/>
        </a:p>
      </dgm:t>
    </dgm:pt>
    <dgm:pt modelId="{9A885879-95FE-4372-8682-8F56FC5E3BAF}" type="sibTrans" cxnId="{BCD335D5-35B1-477F-954A-1F8152E3A9F9}">
      <dgm:prSet/>
      <dgm:spPr/>
      <dgm:t>
        <a:bodyPr/>
        <a:lstStyle/>
        <a:p>
          <a:endParaRPr lang="en-US"/>
        </a:p>
      </dgm:t>
    </dgm:pt>
    <dgm:pt modelId="{AC40DC55-9592-4B45-942B-CBAA6B145EBF}">
      <dgm:prSet/>
      <dgm:spPr/>
      <dgm:t>
        <a:bodyPr/>
        <a:lstStyle/>
        <a:p>
          <a:r>
            <a:rPr lang="en-GB"/>
            <a:t>This provides students with an opportunity to hear excellent reading, and also provides discussion based tasks surrounding the text.</a:t>
          </a:r>
          <a:endParaRPr lang="en-US"/>
        </a:p>
      </dgm:t>
    </dgm:pt>
    <dgm:pt modelId="{3D02552E-DA68-46F8-8EFA-0606F212911E}" type="parTrans" cxnId="{4F94B153-961E-4290-A456-43BD3D28FAF8}">
      <dgm:prSet/>
      <dgm:spPr/>
      <dgm:t>
        <a:bodyPr/>
        <a:lstStyle/>
        <a:p>
          <a:endParaRPr lang="en-US"/>
        </a:p>
      </dgm:t>
    </dgm:pt>
    <dgm:pt modelId="{713694E0-89DB-4534-97F2-6DE2F42A8133}" type="sibTrans" cxnId="{4F94B153-961E-4290-A456-43BD3D28FAF8}">
      <dgm:prSet/>
      <dgm:spPr/>
      <dgm:t>
        <a:bodyPr/>
        <a:lstStyle/>
        <a:p>
          <a:endParaRPr lang="en-US"/>
        </a:p>
      </dgm:t>
    </dgm:pt>
    <dgm:pt modelId="{7DFA7D6C-983F-4487-B79C-DD47714AD1CA}" type="pres">
      <dgm:prSet presAssocID="{BA9E6029-A72C-446D-9B0F-4FE92CFBDBC8}" presName="root" presStyleCnt="0">
        <dgm:presLayoutVars>
          <dgm:dir/>
          <dgm:resizeHandles val="exact"/>
        </dgm:presLayoutVars>
      </dgm:prSet>
      <dgm:spPr/>
    </dgm:pt>
    <dgm:pt modelId="{C0EEDDE6-6D4A-491B-8BF7-48C86CA5C317}" type="pres">
      <dgm:prSet presAssocID="{CE7D4D92-6DF6-46D1-86D7-22F7C5952EC1}" presName="compNode" presStyleCnt="0"/>
      <dgm:spPr/>
    </dgm:pt>
    <dgm:pt modelId="{054C63CC-2A18-4710-BBB5-CBE493A6075F}" type="pres">
      <dgm:prSet presAssocID="{CE7D4D92-6DF6-46D1-86D7-22F7C5952EC1}" presName="bgRect" presStyleLbl="bgShp" presStyleIdx="0" presStyleCnt="3"/>
      <dgm:spPr/>
    </dgm:pt>
    <dgm:pt modelId="{A18EAC0F-9B53-4A5D-A3FA-CC18B2D3824E}" type="pres">
      <dgm:prSet presAssocID="{CE7D4D92-6DF6-46D1-86D7-22F7C5952E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4584C39-B34C-4A0B-8025-453D87220A98}" type="pres">
      <dgm:prSet presAssocID="{CE7D4D92-6DF6-46D1-86D7-22F7C5952EC1}" presName="spaceRect" presStyleCnt="0"/>
      <dgm:spPr/>
    </dgm:pt>
    <dgm:pt modelId="{65B00A5A-D01E-4307-B541-BA611C8AC7F2}" type="pres">
      <dgm:prSet presAssocID="{CE7D4D92-6DF6-46D1-86D7-22F7C5952EC1}" presName="parTx" presStyleLbl="revTx" presStyleIdx="0" presStyleCnt="3">
        <dgm:presLayoutVars>
          <dgm:chMax val="0"/>
          <dgm:chPref val="0"/>
        </dgm:presLayoutVars>
      </dgm:prSet>
      <dgm:spPr/>
    </dgm:pt>
    <dgm:pt modelId="{68CB16F8-0761-4E16-AEF3-D8E18F226CE4}" type="pres">
      <dgm:prSet presAssocID="{59E28703-6E68-4108-B03F-B07BD6170786}" presName="sibTrans" presStyleCnt="0"/>
      <dgm:spPr/>
    </dgm:pt>
    <dgm:pt modelId="{0612E55B-B976-49E2-9F02-39C2DB59FE4D}" type="pres">
      <dgm:prSet presAssocID="{1CB0812B-DC28-42DD-99F6-30EF29DF6DF8}" presName="compNode" presStyleCnt="0"/>
      <dgm:spPr/>
    </dgm:pt>
    <dgm:pt modelId="{A8FC8504-4E56-4E07-8758-467461A166F6}" type="pres">
      <dgm:prSet presAssocID="{1CB0812B-DC28-42DD-99F6-30EF29DF6DF8}" presName="bgRect" presStyleLbl="bgShp" presStyleIdx="1" presStyleCnt="3"/>
      <dgm:spPr/>
    </dgm:pt>
    <dgm:pt modelId="{8B88F43B-3A66-4E0B-B7EF-1D4D47E9E5B4}" type="pres">
      <dgm:prSet presAssocID="{1CB0812B-DC28-42DD-99F6-30EF29DF6D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93DACE94-6264-4887-8354-E9F1CED91726}" type="pres">
      <dgm:prSet presAssocID="{1CB0812B-DC28-42DD-99F6-30EF29DF6DF8}" presName="spaceRect" presStyleCnt="0"/>
      <dgm:spPr/>
    </dgm:pt>
    <dgm:pt modelId="{14D82D5B-F5EB-4F0B-9C4D-5D038CE83911}" type="pres">
      <dgm:prSet presAssocID="{1CB0812B-DC28-42DD-99F6-30EF29DF6DF8}" presName="parTx" presStyleLbl="revTx" presStyleIdx="1" presStyleCnt="3">
        <dgm:presLayoutVars>
          <dgm:chMax val="0"/>
          <dgm:chPref val="0"/>
        </dgm:presLayoutVars>
      </dgm:prSet>
      <dgm:spPr/>
    </dgm:pt>
    <dgm:pt modelId="{692EDDBD-9C40-4472-9151-E474FA09BB0C}" type="pres">
      <dgm:prSet presAssocID="{9A885879-95FE-4372-8682-8F56FC5E3BAF}" presName="sibTrans" presStyleCnt="0"/>
      <dgm:spPr/>
    </dgm:pt>
    <dgm:pt modelId="{1A02BA9A-2F87-4158-82D9-3BE0FEBD84C6}" type="pres">
      <dgm:prSet presAssocID="{AC40DC55-9592-4B45-942B-CBAA6B145EBF}" presName="compNode" presStyleCnt="0"/>
      <dgm:spPr/>
    </dgm:pt>
    <dgm:pt modelId="{63C602DA-DDF7-4AFB-A9EB-1179DDDF051E}" type="pres">
      <dgm:prSet presAssocID="{AC40DC55-9592-4B45-942B-CBAA6B145EBF}" presName="bgRect" presStyleLbl="bgShp" presStyleIdx="2" presStyleCnt="3"/>
      <dgm:spPr/>
    </dgm:pt>
    <dgm:pt modelId="{B4EAF3FA-37B7-498D-88A0-BEB8DA8B6450}" type="pres">
      <dgm:prSet presAssocID="{AC40DC55-9592-4B45-942B-CBAA6B145E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1F8A4CE-04BA-41E5-9F4E-71A859293E7B}" type="pres">
      <dgm:prSet presAssocID="{AC40DC55-9592-4B45-942B-CBAA6B145EBF}" presName="spaceRect" presStyleCnt="0"/>
      <dgm:spPr/>
    </dgm:pt>
    <dgm:pt modelId="{C98EDBC7-E8F4-4F88-9798-832DDCAD5668}" type="pres">
      <dgm:prSet presAssocID="{AC40DC55-9592-4B45-942B-CBAA6B145EB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94B153-961E-4290-A456-43BD3D28FAF8}" srcId="{BA9E6029-A72C-446D-9B0F-4FE92CFBDBC8}" destId="{AC40DC55-9592-4B45-942B-CBAA6B145EBF}" srcOrd="2" destOrd="0" parTransId="{3D02552E-DA68-46F8-8EFA-0606F212911E}" sibTransId="{713694E0-89DB-4534-97F2-6DE2F42A8133}"/>
    <dgm:cxn modelId="{B2DF9757-DB77-4B54-B9A9-C3BCDE2F2BCC}" type="presOf" srcId="{CE7D4D92-6DF6-46D1-86D7-22F7C5952EC1}" destId="{65B00A5A-D01E-4307-B541-BA611C8AC7F2}" srcOrd="0" destOrd="0" presId="urn:microsoft.com/office/officeart/2018/2/layout/IconVerticalSolidList"/>
    <dgm:cxn modelId="{A584E1A9-FBA8-440A-98C7-F89F2564CE40}" type="presOf" srcId="{AC40DC55-9592-4B45-942B-CBAA6B145EBF}" destId="{C98EDBC7-E8F4-4F88-9798-832DDCAD5668}" srcOrd="0" destOrd="0" presId="urn:microsoft.com/office/officeart/2018/2/layout/IconVerticalSolidList"/>
    <dgm:cxn modelId="{DAD496BB-231F-4970-BFC0-F62FB95141E2}" type="presOf" srcId="{BA9E6029-A72C-446D-9B0F-4FE92CFBDBC8}" destId="{7DFA7D6C-983F-4487-B79C-DD47714AD1CA}" srcOrd="0" destOrd="0" presId="urn:microsoft.com/office/officeart/2018/2/layout/IconVerticalSolidList"/>
    <dgm:cxn modelId="{BCD335D5-35B1-477F-954A-1F8152E3A9F9}" srcId="{BA9E6029-A72C-446D-9B0F-4FE92CFBDBC8}" destId="{1CB0812B-DC28-42DD-99F6-30EF29DF6DF8}" srcOrd="1" destOrd="0" parTransId="{398A1990-481F-4E84-96FB-016315266E14}" sibTransId="{9A885879-95FE-4372-8682-8F56FC5E3BAF}"/>
    <dgm:cxn modelId="{575517F5-1187-48E8-B83F-75DC90031FF5}" srcId="{BA9E6029-A72C-446D-9B0F-4FE92CFBDBC8}" destId="{CE7D4D92-6DF6-46D1-86D7-22F7C5952EC1}" srcOrd="0" destOrd="0" parTransId="{4230BD35-CAF7-49BC-BAE4-58A7B0E3DE15}" sibTransId="{59E28703-6E68-4108-B03F-B07BD6170786}"/>
    <dgm:cxn modelId="{4C82FFFE-DB5B-425B-948E-11CCE989FC94}" type="presOf" srcId="{1CB0812B-DC28-42DD-99F6-30EF29DF6DF8}" destId="{14D82D5B-F5EB-4F0B-9C4D-5D038CE83911}" srcOrd="0" destOrd="0" presId="urn:microsoft.com/office/officeart/2018/2/layout/IconVerticalSolidList"/>
    <dgm:cxn modelId="{8DE99173-2764-44A1-901B-D2AC002D8BD6}" type="presParOf" srcId="{7DFA7D6C-983F-4487-B79C-DD47714AD1CA}" destId="{C0EEDDE6-6D4A-491B-8BF7-48C86CA5C317}" srcOrd="0" destOrd="0" presId="urn:microsoft.com/office/officeart/2018/2/layout/IconVerticalSolidList"/>
    <dgm:cxn modelId="{0D621A2E-36EE-4809-8A28-FE04F812B011}" type="presParOf" srcId="{C0EEDDE6-6D4A-491B-8BF7-48C86CA5C317}" destId="{054C63CC-2A18-4710-BBB5-CBE493A6075F}" srcOrd="0" destOrd="0" presId="urn:microsoft.com/office/officeart/2018/2/layout/IconVerticalSolidList"/>
    <dgm:cxn modelId="{7796292C-4E15-4459-8ED2-7C758408463A}" type="presParOf" srcId="{C0EEDDE6-6D4A-491B-8BF7-48C86CA5C317}" destId="{A18EAC0F-9B53-4A5D-A3FA-CC18B2D3824E}" srcOrd="1" destOrd="0" presId="urn:microsoft.com/office/officeart/2018/2/layout/IconVerticalSolidList"/>
    <dgm:cxn modelId="{42545853-B9CB-4B0D-99C4-992E312789CD}" type="presParOf" srcId="{C0EEDDE6-6D4A-491B-8BF7-48C86CA5C317}" destId="{44584C39-B34C-4A0B-8025-453D87220A98}" srcOrd="2" destOrd="0" presId="urn:microsoft.com/office/officeart/2018/2/layout/IconVerticalSolidList"/>
    <dgm:cxn modelId="{8814A230-F8EE-4CF3-8FF1-2FB2E15A3E64}" type="presParOf" srcId="{C0EEDDE6-6D4A-491B-8BF7-48C86CA5C317}" destId="{65B00A5A-D01E-4307-B541-BA611C8AC7F2}" srcOrd="3" destOrd="0" presId="urn:microsoft.com/office/officeart/2018/2/layout/IconVerticalSolidList"/>
    <dgm:cxn modelId="{E2BE9827-CD3B-4D76-A8D0-913E542324AC}" type="presParOf" srcId="{7DFA7D6C-983F-4487-B79C-DD47714AD1CA}" destId="{68CB16F8-0761-4E16-AEF3-D8E18F226CE4}" srcOrd="1" destOrd="0" presId="urn:microsoft.com/office/officeart/2018/2/layout/IconVerticalSolidList"/>
    <dgm:cxn modelId="{208BE49E-AF4B-46D3-9376-4053FD6BF290}" type="presParOf" srcId="{7DFA7D6C-983F-4487-B79C-DD47714AD1CA}" destId="{0612E55B-B976-49E2-9F02-39C2DB59FE4D}" srcOrd="2" destOrd="0" presId="urn:microsoft.com/office/officeart/2018/2/layout/IconVerticalSolidList"/>
    <dgm:cxn modelId="{4D2F2AA0-33CE-4CE0-A4FC-22BA03E06A0E}" type="presParOf" srcId="{0612E55B-B976-49E2-9F02-39C2DB59FE4D}" destId="{A8FC8504-4E56-4E07-8758-467461A166F6}" srcOrd="0" destOrd="0" presId="urn:microsoft.com/office/officeart/2018/2/layout/IconVerticalSolidList"/>
    <dgm:cxn modelId="{71444D16-B501-46A3-8ED0-739D860C0CBC}" type="presParOf" srcId="{0612E55B-B976-49E2-9F02-39C2DB59FE4D}" destId="{8B88F43B-3A66-4E0B-B7EF-1D4D47E9E5B4}" srcOrd="1" destOrd="0" presId="urn:microsoft.com/office/officeart/2018/2/layout/IconVerticalSolidList"/>
    <dgm:cxn modelId="{457CB183-CFD4-4845-8FE7-78E9D778BD07}" type="presParOf" srcId="{0612E55B-B976-49E2-9F02-39C2DB59FE4D}" destId="{93DACE94-6264-4887-8354-E9F1CED91726}" srcOrd="2" destOrd="0" presId="urn:microsoft.com/office/officeart/2018/2/layout/IconVerticalSolidList"/>
    <dgm:cxn modelId="{4A0001FA-E1EA-4231-9FB5-B0A3A800B50E}" type="presParOf" srcId="{0612E55B-B976-49E2-9F02-39C2DB59FE4D}" destId="{14D82D5B-F5EB-4F0B-9C4D-5D038CE83911}" srcOrd="3" destOrd="0" presId="urn:microsoft.com/office/officeart/2018/2/layout/IconVerticalSolidList"/>
    <dgm:cxn modelId="{49FACA7E-C5A2-4AA0-A342-3F5B55157208}" type="presParOf" srcId="{7DFA7D6C-983F-4487-B79C-DD47714AD1CA}" destId="{692EDDBD-9C40-4472-9151-E474FA09BB0C}" srcOrd="3" destOrd="0" presId="urn:microsoft.com/office/officeart/2018/2/layout/IconVerticalSolidList"/>
    <dgm:cxn modelId="{DDD56E1A-81BE-468B-820F-924F394EED63}" type="presParOf" srcId="{7DFA7D6C-983F-4487-B79C-DD47714AD1CA}" destId="{1A02BA9A-2F87-4158-82D9-3BE0FEBD84C6}" srcOrd="4" destOrd="0" presId="urn:microsoft.com/office/officeart/2018/2/layout/IconVerticalSolidList"/>
    <dgm:cxn modelId="{0CB43659-D7E3-4295-A143-9864B4058D44}" type="presParOf" srcId="{1A02BA9A-2F87-4158-82D9-3BE0FEBD84C6}" destId="{63C602DA-DDF7-4AFB-A9EB-1179DDDF051E}" srcOrd="0" destOrd="0" presId="urn:microsoft.com/office/officeart/2018/2/layout/IconVerticalSolidList"/>
    <dgm:cxn modelId="{3F94CE11-58D7-423D-9E36-96EDF988CD67}" type="presParOf" srcId="{1A02BA9A-2F87-4158-82D9-3BE0FEBD84C6}" destId="{B4EAF3FA-37B7-498D-88A0-BEB8DA8B6450}" srcOrd="1" destOrd="0" presId="urn:microsoft.com/office/officeart/2018/2/layout/IconVerticalSolidList"/>
    <dgm:cxn modelId="{DD1AE86C-601F-459E-96ED-4BBB939A55A0}" type="presParOf" srcId="{1A02BA9A-2F87-4158-82D9-3BE0FEBD84C6}" destId="{91F8A4CE-04BA-41E5-9F4E-71A859293E7B}" srcOrd="2" destOrd="0" presId="urn:microsoft.com/office/officeart/2018/2/layout/IconVerticalSolidList"/>
    <dgm:cxn modelId="{50D9856C-382D-4733-A8ED-65BE866119C2}" type="presParOf" srcId="{1A02BA9A-2F87-4158-82D9-3BE0FEBD84C6}" destId="{C98EDBC7-E8F4-4F88-9798-832DDCAD56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E046F-E1E1-4D82-AEE5-7F3ED58850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5A4F688-8B5B-484F-B808-F18232515171}">
      <dgm:prSet/>
      <dgm:spPr/>
      <dgm:t>
        <a:bodyPr/>
        <a:lstStyle/>
        <a:p>
          <a:r>
            <a:rPr lang="en-GB"/>
            <a:t>Register and Read uses a selection of non-fiction articles, directly  linking to our key virtue shown through our character education curriculum.</a:t>
          </a:r>
          <a:endParaRPr lang="en-US"/>
        </a:p>
      </dgm:t>
    </dgm:pt>
    <dgm:pt modelId="{BE0EEC73-0108-42A4-BCD5-DEB5DEB21E05}" type="parTrans" cxnId="{6EDCA251-8008-4B2F-BBC9-0ABE97863F6A}">
      <dgm:prSet/>
      <dgm:spPr/>
      <dgm:t>
        <a:bodyPr/>
        <a:lstStyle/>
        <a:p>
          <a:endParaRPr lang="en-US"/>
        </a:p>
      </dgm:t>
    </dgm:pt>
    <dgm:pt modelId="{F2CF2B58-1C73-455E-9CEF-C9C9EF29605A}" type="sibTrans" cxnId="{6EDCA251-8008-4B2F-BBC9-0ABE97863F6A}">
      <dgm:prSet/>
      <dgm:spPr/>
      <dgm:t>
        <a:bodyPr/>
        <a:lstStyle/>
        <a:p>
          <a:endParaRPr lang="en-US"/>
        </a:p>
      </dgm:t>
    </dgm:pt>
    <dgm:pt modelId="{F2042250-BC5E-4DC1-94D2-776E23E161E6}">
      <dgm:prSet/>
      <dgm:spPr/>
      <dgm:t>
        <a:bodyPr/>
        <a:lstStyle/>
        <a:p>
          <a:r>
            <a:rPr lang="en-GB"/>
            <a:t>Each article has been selected as it demonstrates the focus virtue of that half term.</a:t>
          </a:r>
          <a:endParaRPr lang="en-US"/>
        </a:p>
      </dgm:t>
    </dgm:pt>
    <dgm:pt modelId="{31C66F88-CBEE-40F3-9C6E-35DC424B2B33}" type="parTrans" cxnId="{91D88258-8B2D-4AEB-977D-7562F0A59E0B}">
      <dgm:prSet/>
      <dgm:spPr/>
      <dgm:t>
        <a:bodyPr/>
        <a:lstStyle/>
        <a:p>
          <a:endParaRPr lang="en-US"/>
        </a:p>
      </dgm:t>
    </dgm:pt>
    <dgm:pt modelId="{77650255-52DE-4C24-BC05-C93B9FD6722C}" type="sibTrans" cxnId="{91D88258-8B2D-4AEB-977D-7562F0A59E0B}">
      <dgm:prSet/>
      <dgm:spPr/>
      <dgm:t>
        <a:bodyPr/>
        <a:lstStyle/>
        <a:p>
          <a:endParaRPr lang="en-US"/>
        </a:p>
      </dgm:t>
    </dgm:pt>
    <dgm:pt modelId="{12D6E178-814F-4E36-8019-B8022FF2F61B}">
      <dgm:prSet/>
      <dgm:spPr/>
      <dgm:t>
        <a:bodyPr/>
        <a:lstStyle/>
        <a:p>
          <a:r>
            <a:rPr lang="en-GB"/>
            <a:t>Tutors also deliver explicit vocabulary teaching to students, surrounding words which they can find and identify within the articles.</a:t>
          </a:r>
          <a:endParaRPr lang="en-US"/>
        </a:p>
      </dgm:t>
    </dgm:pt>
    <dgm:pt modelId="{F9DA50F3-F967-4FFB-90AB-22E1176074FA}" type="parTrans" cxnId="{3C5ACB82-CC9A-4B0F-B7C8-F9605BD5A866}">
      <dgm:prSet/>
      <dgm:spPr/>
      <dgm:t>
        <a:bodyPr/>
        <a:lstStyle/>
        <a:p>
          <a:endParaRPr lang="en-US"/>
        </a:p>
      </dgm:t>
    </dgm:pt>
    <dgm:pt modelId="{22F9F68B-390F-4B05-9A99-28B082547E84}" type="sibTrans" cxnId="{3C5ACB82-CC9A-4B0F-B7C8-F9605BD5A866}">
      <dgm:prSet/>
      <dgm:spPr/>
      <dgm:t>
        <a:bodyPr/>
        <a:lstStyle/>
        <a:p>
          <a:endParaRPr lang="en-US"/>
        </a:p>
      </dgm:t>
    </dgm:pt>
    <dgm:pt modelId="{19661644-33B0-4002-B226-B2A4180023BD}">
      <dgm:prSet/>
      <dgm:spPr/>
      <dgm:t>
        <a:bodyPr/>
        <a:lstStyle/>
        <a:p>
          <a:r>
            <a:rPr lang="en-GB"/>
            <a:t>This is followed with discussion questions around the articles and around the focus virtue itself.</a:t>
          </a:r>
          <a:endParaRPr lang="en-US"/>
        </a:p>
      </dgm:t>
    </dgm:pt>
    <dgm:pt modelId="{E72080AC-9797-44BF-9627-FCF13B64D333}" type="parTrans" cxnId="{EF3124F1-6C73-43FF-9D2D-DFDB9029089D}">
      <dgm:prSet/>
      <dgm:spPr/>
      <dgm:t>
        <a:bodyPr/>
        <a:lstStyle/>
        <a:p>
          <a:endParaRPr lang="en-US"/>
        </a:p>
      </dgm:t>
    </dgm:pt>
    <dgm:pt modelId="{1471A3B1-F9A1-4ACF-B4C8-3F711D037B86}" type="sibTrans" cxnId="{EF3124F1-6C73-43FF-9D2D-DFDB9029089D}">
      <dgm:prSet/>
      <dgm:spPr/>
      <dgm:t>
        <a:bodyPr/>
        <a:lstStyle/>
        <a:p>
          <a:endParaRPr lang="en-US"/>
        </a:p>
      </dgm:t>
    </dgm:pt>
    <dgm:pt modelId="{879897B0-4C6A-4EFD-BF47-624E7151D323}" type="pres">
      <dgm:prSet presAssocID="{18FE046F-E1E1-4D82-AEE5-7F3ED58850C2}" presName="root" presStyleCnt="0">
        <dgm:presLayoutVars>
          <dgm:dir/>
          <dgm:resizeHandles val="exact"/>
        </dgm:presLayoutVars>
      </dgm:prSet>
      <dgm:spPr/>
    </dgm:pt>
    <dgm:pt modelId="{4D8F3FFA-A182-4A2C-BE73-9A8C1C16B793}" type="pres">
      <dgm:prSet presAssocID="{A5A4F688-8B5B-484F-B808-F18232515171}" presName="compNode" presStyleCnt="0"/>
      <dgm:spPr/>
    </dgm:pt>
    <dgm:pt modelId="{919527F1-0751-4B25-9B7C-F8E3B65C1A5F}" type="pres">
      <dgm:prSet presAssocID="{A5A4F688-8B5B-484F-B808-F18232515171}" presName="bgRect" presStyleLbl="bgShp" presStyleIdx="0" presStyleCnt="4"/>
      <dgm:spPr/>
    </dgm:pt>
    <dgm:pt modelId="{D772A3B8-2379-461D-BE14-0842B5E3F50F}" type="pres">
      <dgm:prSet presAssocID="{A5A4F688-8B5B-484F-B808-F1823251517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A541F5AB-8CF1-43A1-BA41-988B828C418F}" type="pres">
      <dgm:prSet presAssocID="{A5A4F688-8B5B-484F-B808-F18232515171}" presName="spaceRect" presStyleCnt="0"/>
      <dgm:spPr/>
    </dgm:pt>
    <dgm:pt modelId="{6F19D7F8-E324-4405-9CA3-299ED345C0B8}" type="pres">
      <dgm:prSet presAssocID="{A5A4F688-8B5B-484F-B808-F18232515171}" presName="parTx" presStyleLbl="revTx" presStyleIdx="0" presStyleCnt="4">
        <dgm:presLayoutVars>
          <dgm:chMax val="0"/>
          <dgm:chPref val="0"/>
        </dgm:presLayoutVars>
      </dgm:prSet>
      <dgm:spPr/>
    </dgm:pt>
    <dgm:pt modelId="{5F87A6B6-44F8-423C-81FF-20E4F0372ACD}" type="pres">
      <dgm:prSet presAssocID="{F2CF2B58-1C73-455E-9CEF-C9C9EF29605A}" presName="sibTrans" presStyleCnt="0"/>
      <dgm:spPr/>
    </dgm:pt>
    <dgm:pt modelId="{8486FA6A-8593-4FF8-8FFE-BEEF7EA6FD98}" type="pres">
      <dgm:prSet presAssocID="{F2042250-BC5E-4DC1-94D2-776E23E161E6}" presName="compNode" presStyleCnt="0"/>
      <dgm:spPr/>
    </dgm:pt>
    <dgm:pt modelId="{7E4B004D-9093-423A-B7EA-2C25FE58D0C0}" type="pres">
      <dgm:prSet presAssocID="{F2042250-BC5E-4DC1-94D2-776E23E161E6}" presName="bgRect" presStyleLbl="bgShp" presStyleIdx="1" presStyleCnt="4"/>
      <dgm:spPr/>
    </dgm:pt>
    <dgm:pt modelId="{09F0C3E7-2398-412B-8B68-25E049A10DCC}" type="pres">
      <dgm:prSet presAssocID="{F2042250-BC5E-4DC1-94D2-776E23E161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1CC414EB-2409-4E60-A259-1D942A5C3C24}" type="pres">
      <dgm:prSet presAssocID="{F2042250-BC5E-4DC1-94D2-776E23E161E6}" presName="spaceRect" presStyleCnt="0"/>
      <dgm:spPr/>
    </dgm:pt>
    <dgm:pt modelId="{9CD8F25D-CBFE-4097-AAB0-884CFF00DDD4}" type="pres">
      <dgm:prSet presAssocID="{F2042250-BC5E-4DC1-94D2-776E23E161E6}" presName="parTx" presStyleLbl="revTx" presStyleIdx="1" presStyleCnt="4">
        <dgm:presLayoutVars>
          <dgm:chMax val="0"/>
          <dgm:chPref val="0"/>
        </dgm:presLayoutVars>
      </dgm:prSet>
      <dgm:spPr/>
    </dgm:pt>
    <dgm:pt modelId="{83F424FA-E671-47E4-B192-5EDA50A3E8AD}" type="pres">
      <dgm:prSet presAssocID="{77650255-52DE-4C24-BC05-C93B9FD6722C}" presName="sibTrans" presStyleCnt="0"/>
      <dgm:spPr/>
    </dgm:pt>
    <dgm:pt modelId="{5D9753AD-DBF6-4E4F-BBE4-427BF9457F71}" type="pres">
      <dgm:prSet presAssocID="{12D6E178-814F-4E36-8019-B8022FF2F61B}" presName="compNode" presStyleCnt="0"/>
      <dgm:spPr/>
    </dgm:pt>
    <dgm:pt modelId="{F31BED84-54E7-4785-B662-0C78F7A6E1B0}" type="pres">
      <dgm:prSet presAssocID="{12D6E178-814F-4E36-8019-B8022FF2F61B}" presName="bgRect" presStyleLbl="bgShp" presStyleIdx="2" presStyleCnt="4"/>
      <dgm:spPr/>
    </dgm:pt>
    <dgm:pt modelId="{32D1791C-F064-4DCF-AB02-3E0A5A7E2766}" type="pres">
      <dgm:prSet presAssocID="{12D6E178-814F-4E36-8019-B8022FF2F61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99AF8D9-08AC-4574-81AE-D13AB33241A4}" type="pres">
      <dgm:prSet presAssocID="{12D6E178-814F-4E36-8019-B8022FF2F61B}" presName="spaceRect" presStyleCnt="0"/>
      <dgm:spPr/>
    </dgm:pt>
    <dgm:pt modelId="{E946BA29-CFDB-4FF4-BB25-BD4E6555910D}" type="pres">
      <dgm:prSet presAssocID="{12D6E178-814F-4E36-8019-B8022FF2F61B}" presName="parTx" presStyleLbl="revTx" presStyleIdx="2" presStyleCnt="4">
        <dgm:presLayoutVars>
          <dgm:chMax val="0"/>
          <dgm:chPref val="0"/>
        </dgm:presLayoutVars>
      </dgm:prSet>
      <dgm:spPr/>
    </dgm:pt>
    <dgm:pt modelId="{6F2A45EE-1021-402B-B854-7523733AEA4D}" type="pres">
      <dgm:prSet presAssocID="{22F9F68B-390F-4B05-9A99-28B082547E84}" presName="sibTrans" presStyleCnt="0"/>
      <dgm:spPr/>
    </dgm:pt>
    <dgm:pt modelId="{CF176A79-BAC3-41B3-91C9-E3EDDC1820EB}" type="pres">
      <dgm:prSet presAssocID="{19661644-33B0-4002-B226-B2A4180023BD}" presName="compNode" presStyleCnt="0"/>
      <dgm:spPr/>
    </dgm:pt>
    <dgm:pt modelId="{32BF933A-AEF4-497D-B494-410AA6FC5D92}" type="pres">
      <dgm:prSet presAssocID="{19661644-33B0-4002-B226-B2A4180023BD}" presName="bgRect" presStyleLbl="bgShp" presStyleIdx="3" presStyleCnt="4"/>
      <dgm:spPr/>
    </dgm:pt>
    <dgm:pt modelId="{84B9278B-B324-4761-A979-8369C61B8026}" type="pres">
      <dgm:prSet presAssocID="{19661644-33B0-4002-B226-B2A4180023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ED146C3-1F92-42EB-85C9-09AFDB9C7CB5}" type="pres">
      <dgm:prSet presAssocID="{19661644-33B0-4002-B226-B2A4180023BD}" presName="spaceRect" presStyleCnt="0"/>
      <dgm:spPr/>
    </dgm:pt>
    <dgm:pt modelId="{99AE18F5-763B-4AE5-9299-5EAE3E6CDDF3}" type="pres">
      <dgm:prSet presAssocID="{19661644-33B0-4002-B226-B2A4180023B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EDCA251-8008-4B2F-BBC9-0ABE97863F6A}" srcId="{18FE046F-E1E1-4D82-AEE5-7F3ED58850C2}" destId="{A5A4F688-8B5B-484F-B808-F18232515171}" srcOrd="0" destOrd="0" parTransId="{BE0EEC73-0108-42A4-BCD5-DEB5DEB21E05}" sibTransId="{F2CF2B58-1C73-455E-9CEF-C9C9EF29605A}"/>
    <dgm:cxn modelId="{91D88258-8B2D-4AEB-977D-7562F0A59E0B}" srcId="{18FE046F-E1E1-4D82-AEE5-7F3ED58850C2}" destId="{F2042250-BC5E-4DC1-94D2-776E23E161E6}" srcOrd="1" destOrd="0" parTransId="{31C66F88-CBEE-40F3-9C6E-35DC424B2B33}" sibTransId="{77650255-52DE-4C24-BC05-C93B9FD6722C}"/>
    <dgm:cxn modelId="{27CDE87D-A290-42AC-B8F8-ED49CFF589D6}" type="presOf" srcId="{F2042250-BC5E-4DC1-94D2-776E23E161E6}" destId="{9CD8F25D-CBFE-4097-AAB0-884CFF00DDD4}" srcOrd="0" destOrd="0" presId="urn:microsoft.com/office/officeart/2018/2/layout/IconVerticalSolidList"/>
    <dgm:cxn modelId="{21F03B81-BDCA-417E-B379-160A7D86F13D}" type="presOf" srcId="{12D6E178-814F-4E36-8019-B8022FF2F61B}" destId="{E946BA29-CFDB-4FF4-BB25-BD4E6555910D}" srcOrd="0" destOrd="0" presId="urn:microsoft.com/office/officeart/2018/2/layout/IconVerticalSolidList"/>
    <dgm:cxn modelId="{3C5ACB82-CC9A-4B0F-B7C8-F9605BD5A866}" srcId="{18FE046F-E1E1-4D82-AEE5-7F3ED58850C2}" destId="{12D6E178-814F-4E36-8019-B8022FF2F61B}" srcOrd="2" destOrd="0" parTransId="{F9DA50F3-F967-4FFB-90AB-22E1176074FA}" sibTransId="{22F9F68B-390F-4B05-9A99-28B082547E84}"/>
    <dgm:cxn modelId="{FF4E8FC6-5FA1-4E55-876D-3ABE3885B614}" type="presOf" srcId="{A5A4F688-8B5B-484F-B808-F18232515171}" destId="{6F19D7F8-E324-4405-9CA3-299ED345C0B8}" srcOrd="0" destOrd="0" presId="urn:microsoft.com/office/officeart/2018/2/layout/IconVerticalSolidList"/>
    <dgm:cxn modelId="{EF3124F1-6C73-43FF-9D2D-DFDB9029089D}" srcId="{18FE046F-E1E1-4D82-AEE5-7F3ED58850C2}" destId="{19661644-33B0-4002-B226-B2A4180023BD}" srcOrd="3" destOrd="0" parTransId="{E72080AC-9797-44BF-9627-FCF13B64D333}" sibTransId="{1471A3B1-F9A1-4ACF-B4C8-3F711D037B86}"/>
    <dgm:cxn modelId="{60DFE4FA-4F69-484E-B383-540131855DB3}" type="presOf" srcId="{19661644-33B0-4002-B226-B2A4180023BD}" destId="{99AE18F5-763B-4AE5-9299-5EAE3E6CDDF3}" srcOrd="0" destOrd="0" presId="urn:microsoft.com/office/officeart/2018/2/layout/IconVerticalSolidList"/>
    <dgm:cxn modelId="{54DB9CFE-706C-410E-A789-F55B7AC0D0D6}" type="presOf" srcId="{18FE046F-E1E1-4D82-AEE5-7F3ED58850C2}" destId="{879897B0-4C6A-4EFD-BF47-624E7151D323}" srcOrd="0" destOrd="0" presId="urn:microsoft.com/office/officeart/2018/2/layout/IconVerticalSolidList"/>
    <dgm:cxn modelId="{52B61102-6958-46B6-92B0-0D5003C6BB17}" type="presParOf" srcId="{879897B0-4C6A-4EFD-BF47-624E7151D323}" destId="{4D8F3FFA-A182-4A2C-BE73-9A8C1C16B793}" srcOrd="0" destOrd="0" presId="urn:microsoft.com/office/officeart/2018/2/layout/IconVerticalSolidList"/>
    <dgm:cxn modelId="{A96FF6DF-467D-49BB-8B66-07677DEA07B8}" type="presParOf" srcId="{4D8F3FFA-A182-4A2C-BE73-9A8C1C16B793}" destId="{919527F1-0751-4B25-9B7C-F8E3B65C1A5F}" srcOrd="0" destOrd="0" presId="urn:microsoft.com/office/officeart/2018/2/layout/IconVerticalSolidList"/>
    <dgm:cxn modelId="{B8F58B55-DD08-4DC6-B661-EBE83228AFB2}" type="presParOf" srcId="{4D8F3FFA-A182-4A2C-BE73-9A8C1C16B793}" destId="{D772A3B8-2379-461D-BE14-0842B5E3F50F}" srcOrd="1" destOrd="0" presId="urn:microsoft.com/office/officeart/2018/2/layout/IconVerticalSolidList"/>
    <dgm:cxn modelId="{9302D864-720B-47AB-A7B3-F84E6F3613C2}" type="presParOf" srcId="{4D8F3FFA-A182-4A2C-BE73-9A8C1C16B793}" destId="{A541F5AB-8CF1-43A1-BA41-988B828C418F}" srcOrd="2" destOrd="0" presId="urn:microsoft.com/office/officeart/2018/2/layout/IconVerticalSolidList"/>
    <dgm:cxn modelId="{05B07E7A-449A-4039-B04A-0B34E9B84A04}" type="presParOf" srcId="{4D8F3FFA-A182-4A2C-BE73-9A8C1C16B793}" destId="{6F19D7F8-E324-4405-9CA3-299ED345C0B8}" srcOrd="3" destOrd="0" presId="urn:microsoft.com/office/officeart/2018/2/layout/IconVerticalSolidList"/>
    <dgm:cxn modelId="{BCEFE7C1-F60C-451D-8E51-B0460B275C5C}" type="presParOf" srcId="{879897B0-4C6A-4EFD-BF47-624E7151D323}" destId="{5F87A6B6-44F8-423C-81FF-20E4F0372ACD}" srcOrd="1" destOrd="0" presId="urn:microsoft.com/office/officeart/2018/2/layout/IconVerticalSolidList"/>
    <dgm:cxn modelId="{030A184F-90AE-4349-BCCD-F6E36D04B70D}" type="presParOf" srcId="{879897B0-4C6A-4EFD-BF47-624E7151D323}" destId="{8486FA6A-8593-4FF8-8FFE-BEEF7EA6FD98}" srcOrd="2" destOrd="0" presId="urn:microsoft.com/office/officeart/2018/2/layout/IconVerticalSolidList"/>
    <dgm:cxn modelId="{EB8219F2-58F0-4EC7-80D5-CC14E6AFC26A}" type="presParOf" srcId="{8486FA6A-8593-4FF8-8FFE-BEEF7EA6FD98}" destId="{7E4B004D-9093-423A-B7EA-2C25FE58D0C0}" srcOrd="0" destOrd="0" presId="urn:microsoft.com/office/officeart/2018/2/layout/IconVerticalSolidList"/>
    <dgm:cxn modelId="{199B5F73-E328-4AFF-A3A6-79099CCE582C}" type="presParOf" srcId="{8486FA6A-8593-4FF8-8FFE-BEEF7EA6FD98}" destId="{09F0C3E7-2398-412B-8B68-25E049A10DCC}" srcOrd="1" destOrd="0" presId="urn:microsoft.com/office/officeart/2018/2/layout/IconVerticalSolidList"/>
    <dgm:cxn modelId="{F3B40CB0-F6F4-427D-90F1-A8CD838606D9}" type="presParOf" srcId="{8486FA6A-8593-4FF8-8FFE-BEEF7EA6FD98}" destId="{1CC414EB-2409-4E60-A259-1D942A5C3C24}" srcOrd="2" destOrd="0" presId="urn:microsoft.com/office/officeart/2018/2/layout/IconVerticalSolidList"/>
    <dgm:cxn modelId="{77A5304C-8C62-4C6D-8369-9826340E76EA}" type="presParOf" srcId="{8486FA6A-8593-4FF8-8FFE-BEEF7EA6FD98}" destId="{9CD8F25D-CBFE-4097-AAB0-884CFF00DDD4}" srcOrd="3" destOrd="0" presId="urn:microsoft.com/office/officeart/2018/2/layout/IconVerticalSolidList"/>
    <dgm:cxn modelId="{A923C997-1AEC-44CF-8D88-0E2B3B1D39EC}" type="presParOf" srcId="{879897B0-4C6A-4EFD-BF47-624E7151D323}" destId="{83F424FA-E671-47E4-B192-5EDA50A3E8AD}" srcOrd="3" destOrd="0" presId="urn:microsoft.com/office/officeart/2018/2/layout/IconVerticalSolidList"/>
    <dgm:cxn modelId="{E983830E-0D4D-4970-8A08-18921DB1797E}" type="presParOf" srcId="{879897B0-4C6A-4EFD-BF47-624E7151D323}" destId="{5D9753AD-DBF6-4E4F-BBE4-427BF9457F71}" srcOrd="4" destOrd="0" presId="urn:microsoft.com/office/officeart/2018/2/layout/IconVerticalSolidList"/>
    <dgm:cxn modelId="{223E0CFE-51AD-43DC-9A38-08744BF293B9}" type="presParOf" srcId="{5D9753AD-DBF6-4E4F-BBE4-427BF9457F71}" destId="{F31BED84-54E7-4785-B662-0C78F7A6E1B0}" srcOrd="0" destOrd="0" presId="urn:microsoft.com/office/officeart/2018/2/layout/IconVerticalSolidList"/>
    <dgm:cxn modelId="{BDDC41D0-F92E-4020-86A6-2A69FC5AEA82}" type="presParOf" srcId="{5D9753AD-DBF6-4E4F-BBE4-427BF9457F71}" destId="{32D1791C-F064-4DCF-AB02-3E0A5A7E2766}" srcOrd="1" destOrd="0" presId="urn:microsoft.com/office/officeart/2018/2/layout/IconVerticalSolidList"/>
    <dgm:cxn modelId="{138D5982-4392-4C79-9DB8-034F4FCAE4C1}" type="presParOf" srcId="{5D9753AD-DBF6-4E4F-BBE4-427BF9457F71}" destId="{C99AF8D9-08AC-4574-81AE-D13AB33241A4}" srcOrd="2" destOrd="0" presId="urn:microsoft.com/office/officeart/2018/2/layout/IconVerticalSolidList"/>
    <dgm:cxn modelId="{9D10D6ED-AD97-4C36-A291-8D8914708B3D}" type="presParOf" srcId="{5D9753AD-DBF6-4E4F-BBE4-427BF9457F71}" destId="{E946BA29-CFDB-4FF4-BB25-BD4E6555910D}" srcOrd="3" destOrd="0" presId="urn:microsoft.com/office/officeart/2018/2/layout/IconVerticalSolidList"/>
    <dgm:cxn modelId="{AACBF650-8554-42A9-B50A-F91FD89B4334}" type="presParOf" srcId="{879897B0-4C6A-4EFD-BF47-624E7151D323}" destId="{6F2A45EE-1021-402B-B854-7523733AEA4D}" srcOrd="5" destOrd="0" presId="urn:microsoft.com/office/officeart/2018/2/layout/IconVerticalSolidList"/>
    <dgm:cxn modelId="{C288F137-AEEC-4C56-8227-DC458BF1BA19}" type="presParOf" srcId="{879897B0-4C6A-4EFD-BF47-624E7151D323}" destId="{CF176A79-BAC3-41B3-91C9-E3EDDC1820EB}" srcOrd="6" destOrd="0" presId="urn:microsoft.com/office/officeart/2018/2/layout/IconVerticalSolidList"/>
    <dgm:cxn modelId="{94A27774-E3EF-416B-B8C1-7F20BDD5C7D1}" type="presParOf" srcId="{CF176A79-BAC3-41B3-91C9-E3EDDC1820EB}" destId="{32BF933A-AEF4-497D-B494-410AA6FC5D92}" srcOrd="0" destOrd="0" presId="urn:microsoft.com/office/officeart/2018/2/layout/IconVerticalSolidList"/>
    <dgm:cxn modelId="{9CC0F619-0FF3-4B29-92FF-A394ADED8A6D}" type="presParOf" srcId="{CF176A79-BAC3-41B3-91C9-E3EDDC1820EB}" destId="{84B9278B-B324-4761-A979-8369C61B8026}" srcOrd="1" destOrd="0" presId="urn:microsoft.com/office/officeart/2018/2/layout/IconVerticalSolidList"/>
    <dgm:cxn modelId="{D1DB5ABE-69D3-41C0-9824-562A554CC1C6}" type="presParOf" srcId="{CF176A79-BAC3-41B3-91C9-E3EDDC1820EB}" destId="{6ED146C3-1F92-42EB-85C9-09AFDB9C7CB5}" srcOrd="2" destOrd="0" presId="urn:microsoft.com/office/officeart/2018/2/layout/IconVerticalSolidList"/>
    <dgm:cxn modelId="{3EEE2C61-CD7E-4131-AC02-34495990BE3B}" type="presParOf" srcId="{CF176A79-BAC3-41B3-91C9-E3EDDC1820EB}" destId="{99AE18F5-763B-4AE5-9299-5EAE3E6CDD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9A215C-901B-448A-B2B0-59519D55FFD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834DD1-E8B3-48AF-8262-15F65DBEB89B}">
      <dgm:prSet/>
      <dgm:spPr/>
      <dgm:t>
        <a:bodyPr/>
        <a:lstStyle/>
        <a:p>
          <a:r>
            <a:rPr lang="en-GB"/>
            <a:t>Students are tested at least twice per year, to identify their reading age.</a:t>
          </a:r>
          <a:endParaRPr lang="en-US"/>
        </a:p>
      </dgm:t>
    </dgm:pt>
    <dgm:pt modelId="{D28A57DB-A874-4280-AB7F-EC9A8610253D}" type="parTrans" cxnId="{EFB6B904-DB14-4820-8082-993C567AF9A4}">
      <dgm:prSet/>
      <dgm:spPr/>
      <dgm:t>
        <a:bodyPr/>
        <a:lstStyle/>
        <a:p>
          <a:endParaRPr lang="en-US"/>
        </a:p>
      </dgm:t>
    </dgm:pt>
    <dgm:pt modelId="{507E7D08-E24E-4464-8F1F-1C1B91991AE8}" type="sibTrans" cxnId="{EFB6B904-DB14-4820-8082-993C567AF9A4}">
      <dgm:prSet/>
      <dgm:spPr/>
      <dgm:t>
        <a:bodyPr/>
        <a:lstStyle/>
        <a:p>
          <a:endParaRPr lang="en-US"/>
        </a:p>
      </dgm:t>
    </dgm:pt>
    <dgm:pt modelId="{424E3021-7D48-4652-B8F0-6477CCBFC4A1}">
      <dgm:prSet/>
      <dgm:spPr/>
      <dgm:t>
        <a:bodyPr/>
        <a:lstStyle/>
        <a:p>
          <a:r>
            <a:rPr lang="en-GB"/>
            <a:t>This is completed by a software called NGRT – ran by GL Assessments.</a:t>
          </a:r>
          <a:endParaRPr lang="en-US"/>
        </a:p>
      </dgm:t>
    </dgm:pt>
    <dgm:pt modelId="{BD07FCCB-95E2-437B-8022-EDE861BFA9E0}" type="parTrans" cxnId="{B4519368-919B-4192-9447-788C090DCEF1}">
      <dgm:prSet/>
      <dgm:spPr/>
      <dgm:t>
        <a:bodyPr/>
        <a:lstStyle/>
        <a:p>
          <a:endParaRPr lang="en-US"/>
        </a:p>
      </dgm:t>
    </dgm:pt>
    <dgm:pt modelId="{C5EDE330-D4FA-4D44-8DAE-56CCBD0559EF}" type="sibTrans" cxnId="{B4519368-919B-4192-9447-788C090DCEF1}">
      <dgm:prSet/>
      <dgm:spPr/>
      <dgm:t>
        <a:bodyPr/>
        <a:lstStyle/>
        <a:p>
          <a:endParaRPr lang="en-US"/>
        </a:p>
      </dgm:t>
    </dgm:pt>
    <dgm:pt modelId="{FA259CAD-F382-4061-9B0D-D26500BEA49D}">
      <dgm:prSet/>
      <dgm:spPr/>
      <dgm:t>
        <a:bodyPr/>
        <a:lstStyle/>
        <a:p>
          <a:r>
            <a:rPr lang="en-GB"/>
            <a:t>This identifies what the student's reading age is, and more specific data, such as – comprehension levels, word recognition levels and suggested strategies which can be used to support students in developing their Literacy skills.</a:t>
          </a:r>
          <a:endParaRPr lang="en-US"/>
        </a:p>
      </dgm:t>
    </dgm:pt>
    <dgm:pt modelId="{F97DD4E2-0DE0-45FE-9746-5FD1BF989EEB}" type="parTrans" cxnId="{42916917-77EB-48E3-9E73-302CFE3EEA5F}">
      <dgm:prSet/>
      <dgm:spPr/>
      <dgm:t>
        <a:bodyPr/>
        <a:lstStyle/>
        <a:p>
          <a:endParaRPr lang="en-US"/>
        </a:p>
      </dgm:t>
    </dgm:pt>
    <dgm:pt modelId="{1FE390D3-129E-41A1-8EF6-FE0C776D3A2A}" type="sibTrans" cxnId="{42916917-77EB-48E3-9E73-302CFE3EEA5F}">
      <dgm:prSet/>
      <dgm:spPr/>
      <dgm:t>
        <a:bodyPr/>
        <a:lstStyle/>
        <a:p>
          <a:endParaRPr lang="en-US"/>
        </a:p>
      </dgm:t>
    </dgm:pt>
    <dgm:pt modelId="{026C2F0A-B744-4153-BE26-D212BBC0ABDC}" type="pres">
      <dgm:prSet presAssocID="{F69A215C-901B-448A-B2B0-59519D55FFD1}" presName="root" presStyleCnt="0">
        <dgm:presLayoutVars>
          <dgm:dir/>
          <dgm:resizeHandles val="exact"/>
        </dgm:presLayoutVars>
      </dgm:prSet>
      <dgm:spPr/>
    </dgm:pt>
    <dgm:pt modelId="{54B5A54A-8821-4D0C-8516-18B0E0E0A7DC}" type="pres">
      <dgm:prSet presAssocID="{AA834DD1-E8B3-48AF-8262-15F65DBEB89B}" presName="compNode" presStyleCnt="0"/>
      <dgm:spPr/>
    </dgm:pt>
    <dgm:pt modelId="{EE2D919E-BF8B-4181-9BDD-75FEB65762F3}" type="pres">
      <dgm:prSet presAssocID="{AA834DD1-E8B3-48AF-8262-15F65DBEB89B}" presName="bgRect" presStyleLbl="bgShp" presStyleIdx="0" presStyleCnt="3"/>
      <dgm:spPr/>
    </dgm:pt>
    <dgm:pt modelId="{C3844254-BDF1-464F-8AAE-9FD741AAD9F8}" type="pres">
      <dgm:prSet presAssocID="{AA834DD1-E8B3-48AF-8262-15F65DBEB89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90627F0-CAB6-4437-BE97-B90A36123AB3}" type="pres">
      <dgm:prSet presAssocID="{AA834DD1-E8B3-48AF-8262-15F65DBEB89B}" presName="spaceRect" presStyleCnt="0"/>
      <dgm:spPr/>
    </dgm:pt>
    <dgm:pt modelId="{31790A35-1472-4324-8D16-8588AFCF67F4}" type="pres">
      <dgm:prSet presAssocID="{AA834DD1-E8B3-48AF-8262-15F65DBEB89B}" presName="parTx" presStyleLbl="revTx" presStyleIdx="0" presStyleCnt="3">
        <dgm:presLayoutVars>
          <dgm:chMax val="0"/>
          <dgm:chPref val="0"/>
        </dgm:presLayoutVars>
      </dgm:prSet>
      <dgm:spPr/>
    </dgm:pt>
    <dgm:pt modelId="{45CB8E2D-DBA6-4629-941B-A8E3FAEABF1E}" type="pres">
      <dgm:prSet presAssocID="{507E7D08-E24E-4464-8F1F-1C1B91991AE8}" presName="sibTrans" presStyleCnt="0"/>
      <dgm:spPr/>
    </dgm:pt>
    <dgm:pt modelId="{6C1640F7-87C7-4AC9-B78C-FF1D36E2BB95}" type="pres">
      <dgm:prSet presAssocID="{424E3021-7D48-4652-B8F0-6477CCBFC4A1}" presName="compNode" presStyleCnt="0"/>
      <dgm:spPr/>
    </dgm:pt>
    <dgm:pt modelId="{297543FE-A1AE-4F3D-B00B-BE33CBCAC4A7}" type="pres">
      <dgm:prSet presAssocID="{424E3021-7D48-4652-B8F0-6477CCBFC4A1}" presName="bgRect" presStyleLbl="bgShp" presStyleIdx="1" presStyleCnt="3"/>
      <dgm:spPr/>
    </dgm:pt>
    <dgm:pt modelId="{C420EE1F-1258-4B4C-92C4-E6BE37C4FB61}" type="pres">
      <dgm:prSet presAssocID="{424E3021-7D48-4652-B8F0-6477CCBFC4A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BD42812B-60A1-4467-8DB1-AC56D817BD7A}" type="pres">
      <dgm:prSet presAssocID="{424E3021-7D48-4652-B8F0-6477CCBFC4A1}" presName="spaceRect" presStyleCnt="0"/>
      <dgm:spPr/>
    </dgm:pt>
    <dgm:pt modelId="{E0BF9DD2-126B-46EF-8F0F-7680796B226C}" type="pres">
      <dgm:prSet presAssocID="{424E3021-7D48-4652-B8F0-6477CCBFC4A1}" presName="parTx" presStyleLbl="revTx" presStyleIdx="1" presStyleCnt="3">
        <dgm:presLayoutVars>
          <dgm:chMax val="0"/>
          <dgm:chPref val="0"/>
        </dgm:presLayoutVars>
      </dgm:prSet>
      <dgm:spPr/>
    </dgm:pt>
    <dgm:pt modelId="{4AA46F90-5A50-4BF6-8643-CE757E1C5981}" type="pres">
      <dgm:prSet presAssocID="{C5EDE330-D4FA-4D44-8DAE-56CCBD0559EF}" presName="sibTrans" presStyleCnt="0"/>
      <dgm:spPr/>
    </dgm:pt>
    <dgm:pt modelId="{3206EEE9-02D8-4B2A-9D5D-68751983FA62}" type="pres">
      <dgm:prSet presAssocID="{FA259CAD-F382-4061-9B0D-D26500BEA49D}" presName="compNode" presStyleCnt="0"/>
      <dgm:spPr/>
    </dgm:pt>
    <dgm:pt modelId="{B99B403E-D080-4728-A6E4-B39344BAF2E4}" type="pres">
      <dgm:prSet presAssocID="{FA259CAD-F382-4061-9B0D-D26500BEA49D}" presName="bgRect" presStyleLbl="bgShp" presStyleIdx="2" presStyleCnt="3"/>
      <dgm:spPr/>
    </dgm:pt>
    <dgm:pt modelId="{C7F9046E-72CC-462E-B0B2-236AC4B0055A}" type="pres">
      <dgm:prSet presAssocID="{FA259CAD-F382-4061-9B0D-D26500BEA4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F63F5B4-8CAD-455E-B3C8-596D8DE71AED}" type="pres">
      <dgm:prSet presAssocID="{FA259CAD-F382-4061-9B0D-D26500BEA49D}" presName="spaceRect" presStyleCnt="0"/>
      <dgm:spPr/>
    </dgm:pt>
    <dgm:pt modelId="{7BB8EDFC-1BEB-42E3-9D4C-BD8692815BAC}" type="pres">
      <dgm:prSet presAssocID="{FA259CAD-F382-4061-9B0D-D26500BEA4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FB6B904-DB14-4820-8082-993C567AF9A4}" srcId="{F69A215C-901B-448A-B2B0-59519D55FFD1}" destId="{AA834DD1-E8B3-48AF-8262-15F65DBEB89B}" srcOrd="0" destOrd="0" parTransId="{D28A57DB-A874-4280-AB7F-EC9A8610253D}" sibTransId="{507E7D08-E24E-4464-8F1F-1C1B91991AE8}"/>
    <dgm:cxn modelId="{41285F11-5DEB-4BC2-B6F8-5DF0DEBCD22A}" type="presOf" srcId="{AA834DD1-E8B3-48AF-8262-15F65DBEB89B}" destId="{31790A35-1472-4324-8D16-8588AFCF67F4}" srcOrd="0" destOrd="0" presId="urn:microsoft.com/office/officeart/2018/2/layout/IconVerticalSolidList"/>
    <dgm:cxn modelId="{42916917-77EB-48E3-9E73-302CFE3EEA5F}" srcId="{F69A215C-901B-448A-B2B0-59519D55FFD1}" destId="{FA259CAD-F382-4061-9B0D-D26500BEA49D}" srcOrd="2" destOrd="0" parTransId="{F97DD4E2-0DE0-45FE-9746-5FD1BF989EEB}" sibTransId="{1FE390D3-129E-41A1-8EF6-FE0C776D3A2A}"/>
    <dgm:cxn modelId="{96E6EE1B-C80A-4FCE-9E5F-ABD0748E2AF6}" type="presOf" srcId="{424E3021-7D48-4652-B8F0-6477CCBFC4A1}" destId="{E0BF9DD2-126B-46EF-8F0F-7680796B226C}" srcOrd="0" destOrd="0" presId="urn:microsoft.com/office/officeart/2018/2/layout/IconVerticalSolidList"/>
    <dgm:cxn modelId="{B4519368-919B-4192-9447-788C090DCEF1}" srcId="{F69A215C-901B-448A-B2B0-59519D55FFD1}" destId="{424E3021-7D48-4652-B8F0-6477CCBFC4A1}" srcOrd="1" destOrd="0" parTransId="{BD07FCCB-95E2-437B-8022-EDE861BFA9E0}" sibTransId="{C5EDE330-D4FA-4D44-8DAE-56CCBD0559EF}"/>
    <dgm:cxn modelId="{58173050-4735-4A06-ACDC-4706905EBFD2}" type="presOf" srcId="{FA259CAD-F382-4061-9B0D-D26500BEA49D}" destId="{7BB8EDFC-1BEB-42E3-9D4C-BD8692815BAC}" srcOrd="0" destOrd="0" presId="urn:microsoft.com/office/officeart/2018/2/layout/IconVerticalSolidList"/>
    <dgm:cxn modelId="{B94C34AA-EB71-4983-96A8-EB7BE0FB6B53}" type="presOf" srcId="{F69A215C-901B-448A-B2B0-59519D55FFD1}" destId="{026C2F0A-B744-4153-BE26-D212BBC0ABDC}" srcOrd="0" destOrd="0" presId="urn:microsoft.com/office/officeart/2018/2/layout/IconVerticalSolidList"/>
    <dgm:cxn modelId="{2BEAD73D-5FD4-4022-A67B-B854711349FA}" type="presParOf" srcId="{026C2F0A-B744-4153-BE26-D212BBC0ABDC}" destId="{54B5A54A-8821-4D0C-8516-18B0E0E0A7DC}" srcOrd="0" destOrd="0" presId="urn:microsoft.com/office/officeart/2018/2/layout/IconVerticalSolidList"/>
    <dgm:cxn modelId="{FBF8920A-CDDE-41D0-8CBE-35520C46B225}" type="presParOf" srcId="{54B5A54A-8821-4D0C-8516-18B0E0E0A7DC}" destId="{EE2D919E-BF8B-4181-9BDD-75FEB65762F3}" srcOrd="0" destOrd="0" presId="urn:microsoft.com/office/officeart/2018/2/layout/IconVerticalSolidList"/>
    <dgm:cxn modelId="{CB2BC834-3056-4D8D-AA26-5B69E44AABCC}" type="presParOf" srcId="{54B5A54A-8821-4D0C-8516-18B0E0E0A7DC}" destId="{C3844254-BDF1-464F-8AAE-9FD741AAD9F8}" srcOrd="1" destOrd="0" presId="urn:microsoft.com/office/officeart/2018/2/layout/IconVerticalSolidList"/>
    <dgm:cxn modelId="{869F470C-C623-44B4-AA5C-339214D273FD}" type="presParOf" srcId="{54B5A54A-8821-4D0C-8516-18B0E0E0A7DC}" destId="{590627F0-CAB6-4437-BE97-B90A36123AB3}" srcOrd="2" destOrd="0" presId="urn:microsoft.com/office/officeart/2018/2/layout/IconVerticalSolidList"/>
    <dgm:cxn modelId="{C76113AE-73CD-421E-B07D-6F197C0EFB29}" type="presParOf" srcId="{54B5A54A-8821-4D0C-8516-18B0E0E0A7DC}" destId="{31790A35-1472-4324-8D16-8588AFCF67F4}" srcOrd="3" destOrd="0" presId="urn:microsoft.com/office/officeart/2018/2/layout/IconVerticalSolidList"/>
    <dgm:cxn modelId="{D8F0CDD3-6495-4459-9148-70DD323F1FD3}" type="presParOf" srcId="{026C2F0A-B744-4153-BE26-D212BBC0ABDC}" destId="{45CB8E2D-DBA6-4629-941B-A8E3FAEABF1E}" srcOrd="1" destOrd="0" presId="urn:microsoft.com/office/officeart/2018/2/layout/IconVerticalSolidList"/>
    <dgm:cxn modelId="{FDD332FF-B25B-456B-BD4B-7FB900D75104}" type="presParOf" srcId="{026C2F0A-B744-4153-BE26-D212BBC0ABDC}" destId="{6C1640F7-87C7-4AC9-B78C-FF1D36E2BB95}" srcOrd="2" destOrd="0" presId="urn:microsoft.com/office/officeart/2018/2/layout/IconVerticalSolidList"/>
    <dgm:cxn modelId="{B7857D24-3BA0-468B-A677-42D6CCED22D8}" type="presParOf" srcId="{6C1640F7-87C7-4AC9-B78C-FF1D36E2BB95}" destId="{297543FE-A1AE-4F3D-B00B-BE33CBCAC4A7}" srcOrd="0" destOrd="0" presId="urn:microsoft.com/office/officeart/2018/2/layout/IconVerticalSolidList"/>
    <dgm:cxn modelId="{BAEBDB20-D038-4350-97D8-A272E775CA2E}" type="presParOf" srcId="{6C1640F7-87C7-4AC9-B78C-FF1D36E2BB95}" destId="{C420EE1F-1258-4B4C-92C4-E6BE37C4FB61}" srcOrd="1" destOrd="0" presId="urn:microsoft.com/office/officeart/2018/2/layout/IconVerticalSolidList"/>
    <dgm:cxn modelId="{7BE697E2-402C-43E2-B487-62EB6D6AF629}" type="presParOf" srcId="{6C1640F7-87C7-4AC9-B78C-FF1D36E2BB95}" destId="{BD42812B-60A1-4467-8DB1-AC56D817BD7A}" srcOrd="2" destOrd="0" presId="urn:microsoft.com/office/officeart/2018/2/layout/IconVerticalSolidList"/>
    <dgm:cxn modelId="{BC27802F-FE3D-4179-A964-84BC0449C212}" type="presParOf" srcId="{6C1640F7-87C7-4AC9-B78C-FF1D36E2BB95}" destId="{E0BF9DD2-126B-46EF-8F0F-7680796B226C}" srcOrd="3" destOrd="0" presId="urn:microsoft.com/office/officeart/2018/2/layout/IconVerticalSolidList"/>
    <dgm:cxn modelId="{5EEEBAFB-5791-4C7C-B8E9-3F1FDDEB6467}" type="presParOf" srcId="{026C2F0A-B744-4153-BE26-D212BBC0ABDC}" destId="{4AA46F90-5A50-4BF6-8643-CE757E1C5981}" srcOrd="3" destOrd="0" presId="urn:microsoft.com/office/officeart/2018/2/layout/IconVerticalSolidList"/>
    <dgm:cxn modelId="{852F1E16-BA7D-489B-8DB8-34BC15729B58}" type="presParOf" srcId="{026C2F0A-B744-4153-BE26-D212BBC0ABDC}" destId="{3206EEE9-02D8-4B2A-9D5D-68751983FA62}" srcOrd="4" destOrd="0" presId="urn:microsoft.com/office/officeart/2018/2/layout/IconVerticalSolidList"/>
    <dgm:cxn modelId="{D57066B8-2837-4686-9C9A-6166B02AEF48}" type="presParOf" srcId="{3206EEE9-02D8-4B2A-9D5D-68751983FA62}" destId="{B99B403E-D080-4728-A6E4-B39344BAF2E4}" srcOrd="0" destOrd="0" presId="urn:microsoft.com/office/officeart/2018/2/layout/IconVerticalSolidList"/>
    <dgm:cxn modelId="{3DB61300-3C4F-4B1C-BB9F-28263A893EBE}" type="presParOf" srcId="{3206EEE9-02D8-4B2A-9D5D-68751983FA62}" destId="{C7F9046E-72CC-462E-B0B2-236AC4B0055A}" srcOrd="1" destOrd="0" presId="urn:microsoft.com/office/officeart/2018/2/layout/IconVerticalSolidList"/>
    <dgm:cxn modelId="{8B416919-82B9-47C4-AD8E-29847404A2ED}" type="presParOf" srcId="{3206EEE9-02D8-4B2A-9D5D-68751983FA62}" destId="{3F63F5B4-8CAD-455E-B3C8-596D8DE71AED}" srcOrd="2" destOrd="0" presId="urn:microsoft.com/office/officeart/2018/2/layout/IconVerticalSolidList"/>
    <dgm:cxn modelId="{8DC00E66-C2AA-4ECC-A5D3-37256D1D2E7F}" type="presParOf" srcId="{3206EEE9-02D8-4B2A-9D5D-68751983FA62}" destId="{7BB8EDFC-1BEB-42E3-9D4C-BD8692815B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13E5C0-53F9-49AE-B288-D5BDC3B9DC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FC0FAA-5E66-4E99-8E3A-45F4D9D8A6E5}">
      <dgm:prSet/>
      <dgm:spPr/>
      <dgm:t>
        <a:bodyPr/>
        <a:lstStyle/>
        <a:p>
          <a:r>
            <a:rPr lang="en-GB"/>
            <a:t>We offer a bespoke package of reading interventions at Stoke High School.</a:t>
          </a:r>
          <a:endParaRPr lang="en-US"/>
        </a:p>
      </dgm:t>
    </dgm:pt>
    <dgm:pt modelId="{0AFDF4A2-5BA2-4182-8A6C-BF48FF944B13}" type="parTrans" cxnId="{36091CDD-9BED-4CA4-BB20-ABF6B88D8918}">
      <dgm:prSet/>
      <dgm:spPr/>
      <dgm:t>
        <a:bodyPr/>
        <a:lstStyle/>
        <a:p>
          <a:endParaRPr lang="en-US"/>
        </a:p>
      </dgm:t>
    </dgm:pt>
    <dgm:pt modelId="{54032DC8-32A0-4305-A3AF-0804AC0A397C}" type="sibTrans" cxnId="{36091CDD-9BED-4CA4-BB20-ABF6B88D8918}">
      <dgm:prSet/>
      <dgm:spPr/>
      <dgm:t>
        <a:bodyPr/>
        <a:lstStyle/>
        <a:p>
          <a:endParaRPr lang="en-US"/>
        </a:p>
      </dgm:t>
    </dgm:pt>
    <dgm:pt modelId="{AC262B04-54C8-4585-922B-4F440278BFFD}">
      <dgm:prSet/>
      <dgm:spPr/>
      <dgm:t>
        <a:bodyPr/>
        <a:lstStyle/>
        <a:p>
          <a:r>
            <a:rPr lang="en-GB"/>
            <a:t>Dependant on the individual student needs, they will be placed into one of the following categories:</a:t>
          </a:r>
          <a:endParaRPr lang="en-US"/>
        </a:p>
      </dgm:t>
    </dgm:pt>
    <dgm:pt modelId="{9D341BB0-E1E5-4EC9-BDD6-DB8E2D1EB9BF}" type="parTrans" cxnId="{C887A7EF-D4F1-4C1E-B1D9-74D051B00245}">
      <dgm:prSet/>
      <dgm:spPr/>
      <dgm:t>
        <a:bodyPr/>
        <a:lstStyle/>
        <a:p>
          <a:endParaRPr lang="en-US"/>
        </a:p>
      </dgm:t>
    </dgm:pt>
    <dgm:pt modelId="{E1FF5106-382E-4BB0-A56C-97D64697B620}" type="sibTrans" cxnId="{C887A7EF-D4F1-4C1E-B1D9-74D051B00245}">
      <dgm:prSet/>
      <dgm:spPr/>
      <dgm:t>
        <a:bodyPr/>
        <a:lstStyle/>
        <a:p>
          <a:endParaRPr lang="en-US"/>
        </a:p>
      </dgm:t>
    </dgm:pt>
    <dgm:pt modelId="{D2B18388-6DF3-4D17-9BC4-405B5B49D7AC}">
      <dgm:prSet/>
      <dgm:spPr/>
      <dgm:t>
        <a:bodyPr/>
        <a:lstStyle/>
        <a:p>
          <a:r>
            <a:rPr lang="en-GB"/>
            <a:t>Lexonik LEAP</a:t>
          </a:r>
          <a:endParaRPr lang="en-US"/>
        </a:p>
      </dgm:t>
    </dgm:pt>
    <dgm:pt modelId="{A5D1CD02-B491-4849-B33A-FBBB4C5EE108}" type="parTrans" cxnId="{5D03B3D6-2D79-4276-A10B-B6E7E2165748}">
      <dgm:prSet/>
      <dgm:spPr/>
      <dgm:t>
        <a:bodyPr/>
        <a:lstStyle/>
        <a:p>
          <a:endParaRPr lang="en-US"/>
        </a:p>
      </dgm:t>
    </dgm:pt>
    <dgm:pt modelId="{2A2C3B5D-1DB8-4EB6-B463-C262AC5E7C3D}" type="sibTrans" cxnId="{5D03B3D6-2D79-4276-A10B-B6E7E2165748}">
      <dgm:prSet/>
      <dgm:spPr/>
      <dgm:t>
        <a:bodyPr/>
        <a:lstStyle/>
        <a:p>
          <a:endParaRPr lang="en-US"/>
        </a:p>
      </dgm:t>
    </dgm:pt>
    <dgm:pt modelId="{7251CA32-A1A4-416E-9F3D-97C4D136EC75}">
      <dgm:prSet/>
      <dgm:spPr/>
      <dgm:t>
        <a:bodyPr/>
        <a:lstStyle/>
        <a:p>
          <a:r>
            <a:rPr lang="en-GB"/>
            <a:t>Lexonik ADVANCED</a:t>
          </a:r>
          <a:endParaRPr lang="en-US"/>
        </a:p>
      </dgm:t>
    </dgm:pt>
    <dgm:pt modelId="{5643EE05-3EF8-47A9-B512-91A8F608F213}" type="parTrans" cxnId="{1C01F950-6AF2-4381-A918-E00D72D8FF3A}">
      <dgm:prSet/>
      <dgm:spPr/>
      <dgm:t>
        <a:bodyPr/>
        <a:lstStyle/>
        <a:p>
          <a:endParaRPr lang="en-US"/>
        </a:p>
      </dgm:t>
    </dgm:pt>
    <dgm:pt modelId="{4D5489B9-D467-4349-9679-4B1F6AC9B76C}" type="sibTrans" cxnId="{1C01F950-6AF2-4381-A918-E00D72D8FF3A}">
      <dgm:prSet/>
      <dgm:spPr/>
      <dgm:t>
        <a:bodyPr/>
        <a:lstStyle/>
        <a:p>
          <a:endParaRPr lang="en-US"/>
        </a:p>
      </dgm:t>
    </dgm:pt>
    <dgm:pt modelId="{8F58F8DA-54A5-4BE3-AC82-2DE7A000A04C}">
      <dgm:prSet/>
      <dgm:spPr/>
      <dgm:t>
        <a:bodyPr/>
        <a:lstStyle/>
        <a:p>
          <a:r>
            <a:rPr lang="en-GB"/>
            <a:t>Reading Scholars</a:t>
          </a:r>
          <a:endParaRPr lang="en-US"/>
        </a:p>
      </dgm:t>
    </dgm:pt>
    <dgm:pt modelId="{AEC4544D-816A-464E-85FD-1322C488B731}" type="parTrans" cxnId="{79F43E8E-5CCC-4605-8C59-8BD86B878992}">
      <dgm:prSet/>
      <dgm:spPr/>
      <dgm:t>
        <a:bodyPr/>
        <a:lstStyle/>
        <a:p>
          <a:endParaRPr lang="en-US"/>
        </a:p>
      </dgm:t>
    </dgm:pt>
    <dgm:pt modelId="{164B16A1-0871-49D6-9488-EE7B3608D011}" type="sibTrans" cxnId="{79F43E8E-5CCC-4605-8C59-8BD86B878992}">
      <dgm:prSet/>
      <dgm:spPr/>
      <dgm:t>
        <a:bodyPr/>
        <a:lstStyle/>
        <a:p>
          <a:endParaRPr lang="en-US"/>
        </a:p>
      </dgm:t>
    </dgm:pt>
    <dgm:pt modelId="{E42D5360-A7D6-42DF-9F7B-E28C09E8D923}">
      <dgm:prSet/>
      <dgm:spPr/>
      <dgm:t>
        <a:bodyPr/>
        <a:lstStyle/>
        <a:p>
          <a:r>
            <a:rPr lang="en-GB"/>
            <a:t>Universal Offer</a:t>
          </a:r>
          <a:endParaRPr lang="en-US"/>
        </a:p>
      </dgm:t>
    </dgm:pt>
    <dgm:pt modelId="{DE590719-529A-4B5A-9602-30469180A83B}" type="parTrans" cxnId="{6A844ADD-1E83-4CE0-AEF1-32E3B40736FC}">
      <dgm:prSet/>
      <dgm:spPr/>
      <dgm:t>
        <a:bodyPr/>
        <a:lstStyle/>
        <a:p>
          <a:endParaRPr lang="en-US"/>
        </a:p>
      </dgm:t>
    </dgm:pt>
    <dgm:pt modelId="{761C417E-E106-40CB-8E6F-3A7A21D5C2A8}" type="sibTrans" cxnId="{6A844ADD-1E83-4CE0-AEF1-32E3B40736FC}">
      <dgm:prSet/>
      <dgm:spPr/>
      <dgm:t>
        <a:bodyPr/>
        <a:lstStyle/>
        <a:p>
          <a:endParaRPr lang="en-US"/>
        </a:p>
      </dgm:t>
    </dgm:pt>
    <dgm:pt modelId="{C2C7B40C-F364-43E6-9685-1C6EEAE5FCA3}" type="pres">
      <dgm:prSet presAssocID="{BB13E5C0-53F9-49AE-B288-D5BDC3B9DC36}" presName="vert0" presStyleCnt="0">
        <dgm:presLayoutVars>
          <dgm:dir/>
          <dgm:animOne val="branch"/>
          <dgm:animLvl val="lvl"/>
        </dgm:presLayoutVars>
      </dgm:prSet>
      <dgm:spPr/>
    </dgm:pt>
    <dgm:pt modelId="{24A8C2BC-6C25-483B-8DCB-A0D4387727BE}" type="pres">
      <dgm:prSet presAssocID="{84FC0FAA-5E66-4E99-8E3A-45F4D9D8A6E5}" presName="thickLine" presStyleLbl="alignNode1" presStyleIdx="0" presStyleCnt="6"/>
      <dgm:spPr/>
    </dgm:pt>
    <dgm:pt modelId="{CC9006C5-C21D-419F-9E0F-32FF97BE78B4}" type="pres">
      <dgm:prSet presAssocID="{84FC0FAA-5E66-4E99-8E3A-45F4D9D8A6E5}" presName="horz1" presStyleCnt="0"/>
      <dgm:spPr/>
    </dgm:pt>
    <dgm:pt modelId="{A34195E0-D47F-481C-AEC8-4F2ADEE5183E}" type="pres">
      <dgm:prSet presAssocID="{84FC0FAA-5E66-4E99-8E3A-45F4D9D8A6E5}" presName="tx1" presStyleLbl="revTx" presStyleIdx="0" presStyleCnt="6"/>
      <dgm:spPr/>
    </dgm:pt>
    <dgm:pt modelId="{8EE8F294-4251-475A-B805-C8AF486F1994}" type="pres">
      <dgm:prSet presAssocID="{84FC0FAA-5E66-4E99-8E3A-45F4D9D8A6E5}" presName="vert1" presStyleCnt="0"/>
      <dgm:spPr/>
    </dgm:pt>
    <dgm:pt modelId="{9552C55D-9966-4698-B925-D1E99785F7AA}" type="pres">
      <dgm:prSet presAssocID="{AC262B04-54C8-4585-922B-4F440278BFFD}" presName="thickLine" presStyleLbl="alignNode1" presStyleIdx="1" presStyleCnt="6"/>
      <dgm:spPr/>
    </dgm:pt>
    <dgm:pt modelId="{DF5ED343-8A33-40A6-B571-EBF7A88503D4}" type="pres">
      <dgm:prSet presAssocID="{AC262B04-54C8-4585-922B-4F440278BFFD}" presName="horz1" presStyleCnt="0"/>
      <dgm:spPr/>
    </dgm:pt>
    <dgm:pt modelId="{9FBA8D68-1DF7-4059-B5FF-C1D023BFAF06}" type="pres">
      <dgm:prSet presAssocID="{AC262B04-54C8-4585-922B-4F440278BFFD}" presName="tx1" presStyleLbl="revTx" presStyleIdx="1" presStyleCnt="6"/>
      <dgm:spPr/>
    </dgm:pt>
    <dgm:pt modelId="{0ED3B1E1-7EC3-4489-AAC4-B2E208AA6B6C}" type="pres">
      <dgm:prSet presAssocID="{AC262B04-54C8-4585-922B-4F440278BFFD}" presName="vert1" presStyleCnt="0"/>
      <dgm:spPr/>
    </dgm:pt>
    <dgm:pt modelId="{B209AF7E-FCC3-44BD-83FB-A2128AE0C611}" type="pres">
      <dgm:prSet presAssocID="{D2B18388-6DF3-4D17-9BC4-405B5B49D7AC}" presName="thickLine" presStyleLbl="alignNode1" presStyleIdx="2" presStyleCnt="6"/>
      <dgm:spPr/>
    </dgm:pt>
    <dgm:pt modelId="{95304AEB-C188-46F2-9498-F234728525D4}" type="pres">
      <dgm:prSet presAssocID="{D2B18388-6DF3-4D17-9BC4-405B5B49D7AC}" presName="horz1" presStyleCnt="0"/>
      <dgm:spPr/>
    </dgm:pt>
    <dgm:pt modelId="{695D8CB7-636E-4940-A38A-50A92FCBEAC6}" type="pres">
      <dgm:prSet presAssocID="{D2B18388-6DF3-4D17-9BC4-405B5B49D7AC}" presName="tx1" presStyleLbl="revTx" presStyleIdx="2" presStyleCnt="6"/>
      <dgm:spPr/>
    </dgm:pt>
    <dgm:pt modelId="{ABBDE6E2-CD41-42A8-B658-8BB510E08CE7}" type="pres">
      <dgm:prSet presAssocID="{D2B18388-6DF3-4D17-9BC4-405B5B49D7AC}" presName="vert1" presStyleCnt="0"/>
      <dgm:spPr/>
    </dgm:pt>
    <dgm:pt modelId="{57E6C5A8-459D-42F8-90F9-877EBF3313F0}" type="pres">
      <dgm:prSet presAssocID="{7251CA32-A1A4-416E-9F3D-97C4D136EC75}" presName="thickLine" presStyleLbl="alignNode1" presStyleIdx="3" presStyleCnt="6"/>
      <dgm:spPr/>
    </dgm:pt>
    <dgm:pt modelId="{5F6F94A8-6993-4C5F-BFA4-40ED4ADD472A}" type="pres">
      <dgm:prSet presAssocID="{7251CA32-A1A4-416E-9F3D-97C4D136EC75}" presName="horz1" presStyleCnt="0"/>
      <dgm:spPr/>
    </dgm:pt>
    <dgm:pt modelId="{54650B3F-759D-4E1A-A17A-568FF85D3723}" type="pres">
      <dgm:prSet presAssocID="{7251CA32-A1A4-416E-9F3D-97C4D136EC75}" presName="tx1" presStyleLbl="revTx" presStyleIdx="3" presStyleCnt="6"/>
      <dgm:spPr/>
    </dgm:pt>
    <dgm:pt modelId="{F4B7F341-9E16-4970-BAE2-F5D38F746590}" type="pres">
      <dgm:prSet presAssocID="{7251CA32-A1A4-416E-9F3D-97C4D136EC75}" presName="vert1" presStyleCnt="0"/>
      <dgm:spPr/>
    </dgm:pt>
    <dgm:pt modelId="{6777A60E-ACA9-4E89-8136-3DD73BD5F2C0}" type="pres">
      <dgm:prSet presAssocID="{8F58F8DA-54A5-4BE3-AC82-2DE7A000A04C}" presName="thickLine" presStyleLbl="alignNode1" presStyleIdx="4" presStyleCnt="6"/>
      <dgm:spPr/>
    </dgm:pt>
    <dgm:pt modelId="{C99E4A80-D66C-473F-9E50-6EA47708FA25}" type="pres">
      <dgm:prSet presAssocID="{8F58F8DA-54A5-4BE3-AC82-2DE7A000A04C}" presName="horz1" presStyleCnt="0"/>
      <dgm:spPr/>
    </dgm:pt>
    <dgm:pt modelId="{142554CD-96C0-43A0-9555-5071733767AF}" type="pres">
      <dgm:prSet presAssocID="{8F58F8DA-54A5-4BE3-AC82-2DE7A000A04C}" presName="tx1" presStyleLbl="revTx" presStyleIdx="4" presStyleCnt="6"/>
      <dgm:spPr/>
    </dgm:pt>
    <dgm:pt modelId="{926FC31B-4AB9-4637-968F-9B54DBF62CE1}" type="pres">
      <dgm:prSet presAssocID="{8F58F8DA-54A5-4BE3-AC82-2DE7A000A04C}" presName="vert1" presStyleCnt="0"/>
      <dgm:spPr/>
    </dgm:pt>
    <dgm:pt modelId="{20D5FE85-5022-4E32-BD19-76050CBF67F5}" type="pres">
      <dgm:prSet presAssocID="{E42D5360-A7D6-42DF-9F7B-E28C09E8D923}" presName="thickLine" presStyleLbl="alignNode1" presStyleIdx="5" presStyleCnt="6"/>
      <dgm:spPr/>
    </dgm:pt>
    <dgm:pt modelId="{0AC1A720-756F-481D-B8C8-CF7703929D5F}" type="pres">
      <dgm:prSet presAssocID="{E42D5360-A7D6-42DF-9F7B-E28C09E8D923}" presName="horz1" presStyleCnt="0"/>
      <dgm:spPr/>
    </dgm:pt>
    <dgm:pt modelId="{FB224FA3-EEEB-42FB-AA65-25D6A82D0EE9}" type="pres">
      <dgm:prSet presAssocID="{E42D5360-A7D6-42DF-9F7B-E28C09E8D923}" presName="tx1" presStyleLbl="revTx" presStyleIdx="5" presStyleCnt="6"/>
      <dgm:spPr/>
    </dgm:pt>
    <dgm:pt modelId="{3AA1EE99-EEF7-4AC1-8FD5-5128935285BB}" type="pres">
      <dgm:prSet presAssocID="{E42D5360-A7D6-42DF-9F7B-E28C09E8D923}" presName="vert1" presStyleCnt="0"/>
      <dgm:spPr/>
    </dgm:pt>
  </dgm:ptLst>
  <dgm:cxnLst>
    <dgm:cxn modelId="{C0EB312A-78D6-4A56-AA7B-826D6F0A0856}" type="presOf" srcId="{BB13E5C0-53F9-49AE-B288-D5BDC3B9DC36}" destId="{C2C7B40C-F364-43E6-9685-1C6EEAE5FCA3}" srcOrd="0" destOrd="0" presId="urn:microsoft.com/office/officeart/2008/layout/LinedList"/>
    <dgm:cxn modelId="{6BFD4868-17CD-4DBD-8F38-A3201092154D}" type="presOf" srcId="{8F58F8DA-54A5-4BE3-AC82-2DE7A000A04C}" destId="{142554CD-96C0-43A0-9555-5071733767AF}" srcOrd="0" destOrd="0" presId="urn:microsoft.com/office/officeart/2008/layout/LinedList"/>
    <dgm:cxn modelId="{1C01F950-6AF2-4381-A918-E00D72D8FF3A}" srcId="{BB13E5C0-53F9-49AE-B288-D5BDC3B9DC36}" destId="{7251CA32-A1A4-416E-9F3D-97C4D136EC75}" srcOrd="3" destOrd="0" parTransId="{5643EE05-3EF8-47A9-B512-91A8F608F213}" sibTransId="{4D5489B9-D467-4349-9679-4B1F6AC9B76C}"/>
    <dgm:cxn modelId="{B88A6189-6BC0-4AD5-B77C-0F648EF6AF3E}" type="presOf" srcId="{AC262B04-54C8-4585-922B-4F440278BFFD}" destId="{9FBA8D68-1DF7-4059-B5FF-C1D023BFAF06}" srcOrd="0" destOrd="0" presId="urn:microsoft.com/office/officeart/2008/layout/LinedList"/>
    <dgm:cxn modelId="{79F43E8E-5CCC-4605-8C59-8BD86B878992}" srcId="{BB13E5C0-53F9-49AE-B288-D5BDC3B9DC36}" destId="{8F58F8DA-54A5-4BE3-AC82-2DE7A000A04C}" srcOrd="4" destOrd="0" parTransId="{AEC4544D-816A-464E-85FD-1322C488B731}" sibTransId="{164B16A1-0871-49D6-9488-EE7B3608D011}"/>
    <dgm:cxn modelId="{BAAF0AAA-8DAD-46AC-B4CC-4545CE0A9E3C}" type="presOf" srcId="{7251CA32-A1A4-416E-9F3D-97C4D136EC75}" destId="{54650B3F-759D-4E1A-A17A-568FF85D3723}" srcOrd="0" destOrd="0" presId="urn:microsoft.com/office/officeart/2008/layout/LinedList"/>
    <dgm:cxn modelId="{5D03B3D6-2D79-4276-A10B-B6E7E2165748}" srcId="{BB13E5C0-53F9-49AE-B288-D5BDC3B9DC36}" destId="{D2B18388-6DF3-4D17-9BC4-405B5B49D7AC}" srcOrd="2" destOrd="0" parTransId="{A5D1CD02-B491-4849-B33A-FBBB4C5EE108}" sibTransId="{2A2C3B5D-1DB8-4EB6-B463-C262AC5E7C3D}"/>
    <dgm:cxn modelId="{36091CDD-9BED-4CA4-BB20-ABF6B88D8918}" srcId="{BB13E5C0-53F9-49AE-B288-D5BDC3B9DC36}" destId="{84FC0FAA-5E66-4E99-8E3A-45F4D9D8A6E5}" srcOrd="0" destOrd="0" parTransId="{0AFDF4A2-5BA2-4182-8A6C-BF48FF944B13}" sibTransId="{54032DC8-32A0-4305-A3AF-0804AC0A397C}"/>
    <dgm:cxn modelId="{6A844ADD-1E83-4CE0-AEF1-32E3B40736FC}" srcId="{BB13E5C0-53F9-49AE-B288-D5BDC3B9DC36}" destId="{E42D5360-A7D6-42DF-9F7B-E28C09E8D923}" srcOrd="5" destOrd="0" parTransId="{DE590719-529A-4B5A-9602-30469180A83B}" sibTransId="{761C417E-E106-40CB-8E6F-3A7A21D5C2A8}"/>
    <dgm:cxn modelId="{5045DFED-7631-491C-92EA-5B825CDB587E}" type="presOf" srcId="{D2B18388-6DF3-4D17-9BC4-405B5B49D7AC}" destId="{695D8CB7-636E-4940-A38A-50A92FCBEAC6}" srcOrd="0" destOrd="0" presId="urn:microsoft.com/office/officeart/2008/layout/LinedList"/>
    <dgm:cxn modelId="{C887A7EF-D4F1-4C1E-B1D9-74D051B00245}" srcId="{BB13E5C0-53F9-49AE-B288-D5BDC3B9DC36}" destId="{AC262B04-54C8-4585-922B-4F440278BFFD}" srcOrd="1" destOrd="0" parTransId="{9D341BB0-E1E5-4EC9-BDD6-DB8E2D1EB9BF}" sibTransId="{E1FF5106-382E-4BB0-A56C-97D64697B620}"/>
    <dgm:cxn modelId="{A85434F5-155F-45B4-BE5F-8F7C9969CC16}" type="presOf" srcId="{84FC0FAA-5E66-4E99-8E3A-45F4D9D8A6E5}" destId="{A34195E0-D47F-481C-AEC8-4F2ADEE5183E}" srcOrd="0" destOrd="0" presId="urn:microsoft.com/office/officeart/2008/layout/LinedList"/>
    <dgm:cxn modelId="{A19773F5-0D9D-46BF-92DD-009E19FE8927}" type="presOf" srcId="{E42D5360-A7D6-42DF-9F7B-E28C09E8D923}" destId="{FB224FA3-EEEB-42FB-AA65-25D6A82D0EE9}" srcOrd="0" destOrd="0" presId="urn:microsoft.com/office/officeart/2008/layout/LinedList"/>
    <dgm:cxn modelId="{F444B4DA-9B8C-4CEA-A37A-4BA08DE4DA13}" type="presParOf" srcId="{C2C7B40C-F364-43E6-9685-1C6EEAE5FCA3}" destId="{24A8C2BC-6C25-483B-8DCB-A0D4387727BE}" srcOrd="0" destOrd="0" presId="urn:microsoft.com/office/officeart/2008/layout/LinedList"/>
    <dgm:cxn modelId="{2169B27B-3173-483B-BB1A-2618A8CC6930}" type="presParOf" srcId="{C2C7B40C-F364-43E6-9685-1C6EEAE5FCA3}" destId="{CC9006C5-C21D-419F-9E0F-32FF97BE78B4}" srcOrd="1" destOrd="0" presId="urn:microsoft.com/office/officeart/2008/layout/LinedList"/>
    <dgm:cxn modelId="{1A309314-1CA9-4EA6-8558-6DCEEC3799BA}" type="presParOf" srcId="{CC9006C5-C21D-419F-9E0F-32FF97BE78B4}" destId="{A34195E0-D47F-481C-AEC8-4F2ADEE5183E}" srcOrd="0" destOrd="0" presId="urn:microsoft.com/office/officeart/2008/layout/LinedList"/>
    <dgm:cxn modelId="{DEB00205-7940-4D41-A5D0-6F602768B9ED}" type="presParOf" srcId="{CC9006C5-C21D-419F-9E0F-32FF97BE78B4}" destId="{8EE8F294-4251-475A-B805-C8AF486F1994}" srcOrd="1" destOrd="0" presId="urn:microsoft.com/office/officeart/2008/layout/LinedList"/>
    <dgm:cxn modelId="{440A1E3C-51EA-4D0C-B23F-FA885777FC68}" type="presParOf" srcId="{C2C7B40C-F364-43E6-9685-1C6EEAE5FCA3}" destId="{9552C55D-9966-4698-B925-D1E99785F7AA}" srcOrd="2" destOrd="0" presId="urn:microsoft.com/office/officeart/2008/layout/LinedList"/>
    <dgm:cxn modelId="{C27436B1-5FDE-43A7-ADBA-1B616FE071DB}" type="presParOf" srcId="{C2C7B40C-F364-43E6-9685-1C6EEAE5FCA3}" destId="{DF5ED343-8A33-40A6-B571-EBF7A88503D4}" srcOrd="3" destOrd="0" presId="urn:microsoft.com/office/officeart/2008/layout/LinedList"/>
    <dgm:cxn modelId="{781BD0AB-A314-41BC-93AD-5A62D88BFF78}" type="presParOf" srcId="{DF5ED343-8A33-40A6-B571-EBF7A88503D4}" destId="{9FBA8D68-1DF7-4059-B5FF-C1D023BFAF06}" srcOrd="0" destOrd="0" presId="urn:microsoft.com/office/officeart/2008/layout/LinedList"/>
    <dgm:cxn modelId="{D0B5D30F-4831-4866-9861-20F9E6BFD27D}" type="presParOf" srcId="{DF5ED343-8A33-40A6-B571-EBF7A88503D4}" destId="{0ED3B1E1-7EC3-4489-AAC4-B2E208AA6B6C}" srcOrd="1" destOrd="0" presId="urn:microsoft.com/office/officeart/2008/layout/LinedList"/>
    <dgm:cxn modelId="{21D4BBC9-E77C-4C2C-894C-1FE55B48253D}" type="presParOf" srcId="{C2C7B40C-F364-43E6-9685-1C6EEAE5FCA3}" destId="{B209AF7E-FCC3-44BD-83FB-A2128AE0C611}" srcOrd="4" destOrd="0" presId="urn:microsoft.com/office/officeart/2008/layout/LinedList"/>
    <dgm:cxn modelId="{8494CB55-D623-4ECD-A02D-7E413A87A66C}" type="presParOf" srcId="{C2C7B40C-F364-43E6-9685-1C6EEAE5FCA3}" destId="{95304AEB-C188-46F2-9498-F234728525D4}" srcOrd="5" destOrd="0" presId="urn:microsoft.com/office/officeart/2008/layout/LinedList"/>
    <dgm:cxn modelId="{E6410C91-B22B-4A86-8B17-287BA3AC70E9}" type="presParOf" srcId="{95304AEB-C188-46F2-9498-F234728525D4}" destId="{695D8CB7-636E-4940-A38A-50A92FCBEAC6}" srcOrd="0" destOrd="0" presId="urn:microsoft.com/office/officeart/2008/layout/LinedList"/>
    <dgm:cxn modelId="{DAC9B98B-9A27-4E54-B012-C4B971A387EB}" type="presParOf" srcId="{95304AEB-C188-46F2-9498-F234728525D4}" destId="{ABBDE6E2-CD41-42A8-B658-8BB510E08CE7}" srcOrd="1" destOrd="0" presId="urn:microsoft.com/office/officeart/2008/layout/LinedList"/>
    <dgm:cxn modelId="{58443518-FE22-41DD-BBE2-DD70ECE509DA}" type="presParOf" srcId="{C2C7B40C-F364-43E6-9685-1C6EEAE5FCA3}" destId="{57E6C5A8-459D-42F8-90F9-877EBF3313F0}" srcOrd="6" destOrd="0" presId="urn:microsoft.com/office/officeart/2008/layout/LinedList"/>
    <dgm:cxn modelId="{B7D47427-CD27-4844-8668-08A7AEA55940}" type="presParOf" srcId="{C2C7B40C-F364-43E6-9685-1C6EEAE5FCA3}" destId="{5F6F94A8-6993-4C5F-BFA4-40ED4ADD472A}" srcOrd="7" destOrd="0" presId="urn:microsoft.com/office/officeart/2008/layout/LinedList"/>
    <dgm:cxn modelId="{56ED3954-4D9B-4B9C-90D8-195F4C06AECC}" type="presParOf" srcId="{5F6F94A8-6993-4C5F-BFA4-40ED4ADD472A}" destId="{54650B3F-759D-4E1A-A17A-568FF85D3723}" srcOrd="0" destOrd="0" presId="urn:microsoft.com/office/officeart/2008/layout/LinedList"/>
    <dgm:cxn modelId="{E0C3B4C8-E162-43C6-BE92-BDFE8DDD1F17}" type="presParOf" srcId="{5F6F94A8-6993-4C5F-BFA4-40ED4ADD472A}" destId="{F4B7F341-9E16-4970-BAE2-F5D38F746590}" srcOrd="1" destOrd="0" presId="urn:microsoft.com/office/officeart/2008/layout/LinedList"/>
    <dgm:cxn modelId="{174933C9-5DCC-4012-BEC3-62727C473631}" type="presParOf" srcId="{C2C7B40C-F364-43E6-9685-1C6EEAE5FCA3}" destId="{6777A60E-ACA9-4E89-8136-3DD73BD5F2C0}" srcOrd="8" destOrd="0" presId="urn:microsoft.com/office/officeart/2008/layout/LinedList"/>
    <dgm:cxn modelId="{AF111207-87F6-49AB-8293-7109EEE91341}" type="presParOf" srcId="{C2C7B40C-F364-43E6-9685-1C6EEAE5FCA3}" destId="{C99E4A80-D66C-473F-9E50-6EA47708FA25}" srcOrd="9" destOrd="0" presId="urn:microsoft.com/office/officeart/2008/layout/LinedList"/>
    <dgm:cxn modelId="{E7467CE2-3E35-4A80-852C-547AD0287D2A}" type="presParOf" srcId="{C99E4A80-D66C-473F-9E50-6EA47708FA25}" destId="{142554CD-96C0-43A0-9555-5071733767AF}" srcOrd="0" destOrd="0" presId="urn:microsoft.com/office/officeart/2008/layout/LinedList"/>
    <dgm:cxn modelId="{74618386-4F8B-40FA-8827-7C6271E6750B}" type="presParOf" srcId="{C99E4A80-D66C-473F-9E50-6EA47708FA25}" destId="{926FC31B-4AB9-4637-968F-9B54DBF62CE1}" srcOrd="1" destOrd="0" presId="urn:microsoft.com/office/officeart/2008/layout/LinedList"/>
    <dgm:cxn modelId="{FB9AD790-FE32-4A74-B751-3B7A5E0FEB73}" type="presParOf" srcId="{C2C7B40C-F364-43E6-9685-1C6EEAE5FCA3}" destId="{20D5FE85-5022-4E32-BD19-76050CBF67F5}" srcOrd="10" destOrd="0" presId="urn:microsoft.com/office/officeart/2008/layout/LinedList"/>
    <dgm:cxn modelId="{56626E15-F9A7-4F60-B500-92550C795F45}" type="presParOf" srcId="{C2C7B40C-F364-43E6-9685-1C6EEAE5FCA3}" destId="{0AC1A720-756F-481D-B8C8-CF7703929D5F}" srcOrd="11" destOrd="0" presId="urn:microsoft.com/office/officeart/2008/layout/LinedList"/>
    <dgm:cxn modelId="{FA63DBFE-1105-413D-89CE-6C7084CE6F72}" type="presParOf" srcId="{0AC1A720-756F-481D-B8C8-CF7703929D5F}" destId="{FB224FA3-EEEB-42FB-AA65-25D6A82D0EE9}" srcOrd="0" destOrd="0" presId="urn:microsoft.com/office/officeart/2008/layout/LinedList"/>
    <dgm:cxn modelId="{298F8180-2A12-4137-A677-F7458E1091A9}" type="presParOf" srcId="{0AC1A720-756F-481D-B8C8-CF7703929D5F}" destId="{3AA1EE99-EEF7-4AC1-8FD5-5128935285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4B0449-DF00-4432-9F85-6F4D288DC12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79DFDC8-EBBF-4ED2-88FF-3B90566F503A}">
      <dgm:prSet/>
      <dgm:spPr/>
      <dgm:t>
        <a:bodyPr/>
        <a:lstStyle/>
        <a:p>
          <a:r>
            <a:rPr lang="en-GB"/>
            <a:t>Lexonik LEAP targets students who have a reading age which is over 2.5 years below their chronological age. </a:t>
          </a:r>
          <a:endParaRPr lang="en-US"/>
        </a:p>
      </dgm:t>
    </dgm:pt>
    <dgm:pt modelId="{DE1AA902-1D3D-4A86-800F-9FC66CFB2384}" type="parTrans" cxnId="{0665C40C-5223-428F-AB70-1FA10B675EBA}">
      <dgm:prSet/>
      <dgm:spPr/>
      <dgm:t>
        <a:bodyPr/>
        <a:lstStyle/>
        <a:p>
          <a:endParaRPr lang="en-US"/>
        </a:p>
      </dgm:t>
    </dgm:pt>
    <dgm:pt modelId="{969B5840-63B3-4341-A7DB-B64D6895717F}" type="sibTrans" cxnId="{0665C40C-5223-428F-AB70-1FA10B675EBA}">
      <dgm:prSet/>
      <dgm:spPr/>
      <dgm:t>
        <a:bodyPr/>
        <a:lstStyle/>
        <a:p>
          <a:endParaRPr lang="en-US"/>
        </a:p>
      </dgm:t>
    </dgm:pt>
    <dgm:pt modelId="{C1881B70-5E7D-4F30-8783-6E5B3A421113}">
      <dgm:prSet/>
      <dgm:spPr/>
      <dgm:t>
        <a:bodyPr/>
        <a:lstStyle/>
        <a:p>
          <a:r>
            <a:rPr lang="en-GB"/>
            <a:t>This is a weekly session, ran for 20 minutes a week by an LSA who is specifically trained in the programme. </a:t>
          </a:r>
          <a:endParaRPr lang="en-US"/>
        </a:p>
      </dgm:t>
    </dgm:pt>
    <dgm:pt modelId="{4F968C48-636C-49CB-8BAB-753DC58E382B}" type="parTrans" cxnId="{8E7AB412-9B97-40E2-90F9-CFB0D1BB6A11}">
      <dgm:prSet/>
      <dgm:spPr/>
      <dgm:t>
        <a:bodyPr/>
        <a:lstStyle/>
        <a:p>
          <a:endParaRPr lang="en-US"/>
        </a:p>
      </dgm:t>
    </dgm:pt>
    <dgm:pt modelId="{94414255-7E66-4C24-A0DC-F7FB4BB18066}" type="sibTrans" cxnId="{8E7AB412-9B97-40E2-90F9-CFB0D1BB6A11}">
      <dgm:prSet/>
      <dgm:spPr/>
      <dgm:t>
        <a:bodyPr/>
        <a:lstStyle/>
        <a:p>
          <a:endParaRPr lang="en-US"/>
        </a:p>
      </dgm:t>
    </dgm:pt>
    <dgm:pt modelId="{EEFC47F1-FA57-4E17-9A27-73091B5516C3}">
      <dgm:prSet/>
      <dgm:spPr/>
      <dgm:t>
        <a:bodyPr/>
        <a:lstStyle/>
        <a:p>
          <a:r>
            <a:rPr lang="en-GB"/>
            <a:t>LEAP involves phonic based work, and endeavours to raise students abilities to read and understand words and texts.</a:t>
          </a:r>
          <a:endParaRPr lang="en-US"/>
        </a:p>
      </dgm:t>
    </dgm:pt>
    <dgm:pt modelId="{14BEE903-48FA-43A1-8217-43F2D0ED1640}" type="parTrans" cxnId="{C4A4F6EB-8A1D-4E91-9AF1-D4CCE6EE11DF}">
      <dgm:prSet/>
      <dgm:spPr/>
      <dgm:t>
        <a:bodyPr/>
        <a:lstStyle/>
        <a:p>
          <a:endParaRPr lang="en-US"/>
        </a:p>
      </dgm:t>
    </dgm:pt>
    <dgm:pt modelId="{F2EB8342-9C7C-4419-A323-95F97341D931}" type="sibTrans" cxnId="{C4A4F6EB-8A1D-4E91-9AF1-D4CCE6EE11DF}">
      <dgm:prSet/>
      <dgm:spPr/>
      <dgm:t>
        <a:bodyPr/>
        <a:lstStyle/>
        <a:p>
          <a:endParaRPr lang="en-US"/>
        </a:p>
      </dgm:t>
    </dgm:pt>
    <dgm:pt modelId="{1D1AA9BB-C065-4A8C-B324-9EAD36AA1C04}">
      <dgm:prSet/>
      <dgm:spPr/>
      <dgm:t>
        <a:bodyPr/>
        <a:lstStyle/>
        <a:p>
          <a:r>
            <a:rPr lang="en-GB"/>
            <a:t>Students complete this intervention in groups of four, and this is ran for a term.</a:t>
          </a:r>
          <a:endParaRPr lang="en-US"/>
        </a:p>
      </dgm:t>
    </dgm:pt>
    <dgm:pt modelId="{0E08D52A-80AD-4B7D-9627-48B7C44CFC70}" type="parTrans" cxnId="{B3849969-29C5-45F3-84E5-E0D79BF8B422}">
      <dgm:prSet/>
      <dgm:spPr/>
      <dgm:t>
        <a:bodyPr/>
        <a:lstStyle/>
        <a:p>
          <a:endParaRPr lang="en-US"/>
        </a:p>
      </dgm:t>
    </dgm:pt>
    <dgm:pt modelId="{29669728-6592-4D67-A485-83CA2EC1541E}" type="sibTrans" cxnId="{B3849969-29C5-45F3-84E5-E0D79BF8B422}">
      <dgm:prSet/>
      <dgm:spPr/>
      <dgm:t>
        <a:bodyPr/>
        <a:lstStyle/>
        <a:p>
          <a:endParaRPr lang="en-US"/>
        </a:p>
      </dgm:t>
    </dgm:pt>
    <dgm:pt modelId="{CD832AAC-E4A0-463B-89ED-EF8E385F5D82}" type="pres">
      <dgm:prSet presAssocID="{3E4B0449-DF00-4432-9F85-6F4D288DC122}" presName="matrix" presStyleCnt="0">
        <dgm:presLayoutVars>
          <dgm:chMax val="1"/>
          <dgm:dir/>
          <dgm:resizeHandles val="exact"/>
        </dgm:presLayoutVars>
      </dgm:prSet>
      <dgm:spPr/>
    </dgm:pt>
    <dgm:pt modelId="{C3A198EA-462A-4466-975D-2418541004A5}" type="pres">
      <dgm:prSet presAssocID="{3E4B0449-DF00-4432-9F85-6F4D288DC122}" presName="diamond" presStyleLbl="bgShp" presStyleIdx="0" presStyleCnt="1"/>
      <dgm:spPr/>
    </dgm:pt>
    <dgm:pt modelId="{95EE0ECD-6C54-4581-8996-377436DCED73}" type="pres">
      <dgm:prSet presAssocID="{3E4B0449-DF00-4432-9F85-6F4D288DC12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859EBF3-913F-4A9A-8AE0-3A5B316CA8A2}" type="pres">
      <dgm:prSet presAssocID="{3E4B0449-DF00-4432-9F85-6F4D288DC12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F90663D-2FCA-4007-91B8-E884F80653F8}" type="pres">
      <dgm:prSet presAssocID="{3E4B0449-DF00-4432-9F85-6F4D288DC12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5BB712E-B870-4AC7-A7D2-C151BF817F69}" type="pres">
      <dgm:prSet presAssocID="{3E4B0449-DF00-4432-9F85-6F4D288DC12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665C40C-5223-428F-AB70-1FA10B675EBA}" srcId="{3E4B0449-DF00-4432-9F85-6F4D288DC122}" destId="{279DFDC8-EBBF-4ED2-88FF-3B90566F503A}" srcOrd="0" destOrd="0" parTransId="{DE1AA902-1D3D-4A86-800F-9FC66CFB2384}" sibTransId="{969B5840-63B3-4341-A7DB-B64D6895717F}"/>
    <dgm:cxn modelId="{8E7AB412-9B97-40E2-90F9-CFB0D1BB6A11}" srcId="{3E4B0449-DF00-4432-9F85-6F4D288DC122}" destId="{C1881B70-5E7D-4F30-8783-6E5B3A421113}" srcOrd="1" destOrd="0" parTransId="{4F968C48-636C-49CB-8BAB-753DC58E382B}" sibTransId="{94414255-7E66-4C24-A0DC-F7FB4BB18066}"/>
    <dgm:cxn modelId="{4FFD1B30-3C8B-4FBE-B4A9-D63802A7C630}" type="presOf" srcId="{3E4B0449-DF00-4432-9F85-6F4D288DC122}" destId="{CD832AAC-E4A0-463B-89ED-EF8E385F5D82}" srcOrd="0" destOrd="0" presId="urn:microsoft.com/office/officeart/2005/8/layout/matrix3"/>
    <dgm:cxn modelId="{B3849969-29C5-45F3-84E5-E0D79BF8B422}" srcId="{3E4B0449-DF00-4432-9F85-6F4D288DC122}" destId="{1D1AA9BB-C065-4A8C-B324-9EAD36AA1C04}" srcOrd="3" destOrd="0" parTransId="{0E08D52A-80AD-4B7D-9627-48B7C44CFC70}" sibTransId="{29669728-6592-4D67-A485-83CA2EC1541E}"/>
    <dgm:cxn modelId="{BD52B34F-F236-4186-A27F-D7D548293079}" type="presOf" srcId="{1D1AA9BB-C065-4A8C-B324-9EAD36AA1C04}" destId="{15BB712E-B870-4AC7-A7D2-C151BF817F69}" srcOrd="0" destOrd="0" presId="urn:microsoft.com/office/officeart/2005/8/layout/matrix3"/>
    <dgm:cxn modelId="{F3D937C8-1C9D-42EA-A079-ED04852CA59E}" type="presOf" srcId="{EEFC47F1-FA57-4E17-9A27-73091B5516C3}" destId="{0F90663D-2FCA-4007-91B8-E884F80653F8}" srcOrd="0" destOrd="0" presId="urn:microsoft.com/office/officeart/2005/8/layout/matrix3"/>
    <dgm:cxn modelId="{3008F7D7-C459-4233-8AD6-A915423C1F28}" type="presOf" srcId="{279DFDC8-EBBF-4ED2-88FF-3B90566F503A}" destId="{95EE0ECD-6C54-4581-8996-377436DCED73}" srcOrd="0" destOrd="0" presId="urn:microsoft.com/office/officeart/2005/8/layout/matrix3"/>
    <dgm:cxn modelId="{C43776E2-13E5-4A00-B411-241594F8900C}" type="presOf" srcId="{C1881B70-5E7D-4F30-8783-6E5B3A421113}" destId="{8859EBF3-913F-4A9A-8AE0-3A5B316CA8A2}" srcOrd="0" destOrd="0" presId="urn:microsoft.com/office/officeart/2005/8/layout/matrix3"/>
    <dgm:cxn modelId="{C4A4F6EB-8A1D-4E91-9AF1-D4CCE6EE11DF}" srcId="{3E4B0449-DF00-4432-9F85-6F4D288DC122}" destId="{EEFC47F1-FA57-4E17-9A27-73091B5516C3}" srcOrd="2" destOrd="0" parTransId="{14BEE903-48FA-43A1-8217-43F2D0ED1640}" sibTransId="{F2EB8342-9C7C-4419-A323-95F97341D931}"/>
    <dgm:cxn modelId="{9E469339-52A4-457A-8D2B-49040AA3554E}" type="presParOf" srcId="{CD832AAC-E4A0-463B-89ED-EF8E385F5D82}" destId="{C3A198EA-462A-4466-975D-2418541004A5}" srcOrd="0" destOrd="0" presId="urn:microsoft.com/office/officeart/2005/8/layout/matrix3"/>
    <dgm:cxn modelId="{841B2B14-0BA7-4327-A5DB-0B5E8122F44F}" type="presParOf" srcId="{CD832AAC-E4A0-463B-89ED-EF8E385F5D82}" destId="{95EE0ECD-6C54-4581-8996-377436DCED73}" srcOrd="1" destOrd="0" presId="urn:microsoft.com/office/officeart/2005/8/layout/matrix3"/>
    <dgm:cxn modelId="{670855B1-94CC-4296-8D19-9651183B8BDD}" type="presParOf" srcId="{CD832AAC-E4A0-463B-89ED-EF8E385F5D82}" destId="{8859EBF3-913F-4A9A-8AE0-3A5B316CA8A2}" srcOrd="2" destOrd="0" presId="urn:microsoft.com/office/officeart/2005/8/layout/matrix3"/>
    <dgm:cxn modelId="{92BB2165-933D-4FDB-8EBD-24A793CDE2B5}" type="presParOf" srcId="{CD832AAC-E4A0-463B-89ED-EF8E385F5D82}" destId="{0F90663D-2FCA-4007-91B8-E884F80653F8}" srcOrd="3" destOrd="0" presId="urn:microsoft.com/office/officeart/2005/8/layout/matrix3"/>
    <dgm:cxn modelId="{2CACF61F-0B1A-471D-8C0F-66A3944BD3E0}" type="presParOf" srcId="{CD832AAC-E4A0-463B-89ED-EF8E385F5D82}" destId="{15BB712E-B870-4AC7-A7D2-C151BF817F6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80DCCC-522E-4289-BBBE-3912EA232AF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22104FD-E9F7-40EB-A2E9-429E3327CCDB}">
      <dgm:prSet/>
      <dgm:spPr/>
      <dgm:t>
        <a:bodyPr/>
        <a:lstStyle/>
        <a:p>
          <a:r>
            <a:rPr lang="en-GB"/>
            <a:t>Lexonik Advanced is for students who have a reading age which is within 2.5 years of their chronological age.</a:t>
          </a:r>
          <a:endParaRPr lang="en-US"/>
        </a:p>
      </dgm:t>
    </dgm:pt>
    <dgm:pt modelId="{D531CEF3-EF06-4790-8BFC-7956A31DDE3F}" type="parTrans" cxnId="{B43A8D45-FB93-4F8D-9C75-1C5C2846E193}">
      <dgm:prSet/>
      <dgm:spPr/>
      <dgm:t>
        <a:bodyPr/>
        <a:lstStyle/>
        <a:p>
          <a:endParaRPr lang="en-US"/>
        </a:p>
      </dgm:t>
    </dgm:pt>
    <dgm:pt modelId="{92A6058C-CF76-4261-986D-BBB792D5F378}" type="sibTrans" cxnId="{B43A8D45-FB93-4F8D-9C75-1C5C2846E193}">
      <dgm:prSet/>
      <dgm:spPr/>
      <dgm:t>
        <a:bodyPr/>
        <a:lstStyle/>
        <a:p>
          <a:endParaRPr lang="en-US"/>
        </a:p>
      </dgm:t>
    </dgm:pt>
    <dgm:pt modelId="{9CDA6DDB-E9E3-4E3C-998A-E29258D80AA1}">
      <dgm:prSet/>
      <dgm:spPr/>
      <dgm:t>
        <a:bodyPr/>
        <a:lstStyle/>
        <a:p>
          <a:r>
            <a:rPr lang="en-GB"/>
            <a:t>This is a 6 week course, delivered by a trained LSA, for one hour each week.</a:t>
          </a:r>
          <a:endParaRPr lang="en-US"/>
        </a:p>
      </dgm:t>
    </dgm:pt>
    <dgm:pt modelId="{A11714ED-1874-4892-A8E8-DE035AB09F4B}" type="parTrans" cxnId="{EBA26C75-419A-468A-A899-176E433B0582}">
      <dgm:prSet/>
      <dgm:spPr/>
      <dgm:t>
        <a:bodyPr/>
        <a:lstStyle/>
        <a:p>
          <a:endParaRPr lang="en-US"/>
        </a:p>
      </dgm:t>
    </dgm:pt>
    <dgm:pt modelId="{99151677-1096-4E05-A142-D98F4CF2D2A9}" type="sibTrans" cxnId="{EBA26C75-419A-468A-A899-176E433B0582}">
      <dgm:prSet/>
      <dgm:spPr/>
      <dgm:t>
        <a:bodyPr/>
        <a:lstStyle/>
        <a:p>
          <a:endParaRPr lang="en-US"/>
        </a:p>
      </dgm:t>
    </dgm:pt>
    <dgm:pt modelId="{C9CEF445-79AE-4160-8216-E2E24BBCBE77}">
      <dgm:prSet/>
      <dgm:spPr/>
      <dgm:t>
        <a:bodyPr/>
        <a:lstStyle/>
        <a:p>
          <a:r>
            <a:rPr lang="en-GB"/>
            <a:t>Students are taught skills which focus on prefixes and suffixes, as well as working on pronunciation skills, and decoding.</a:t>
          </a:r>
          <a:endParaRPr lang="en-US"/>
        </a:p>
      </dgm:t>
    </dgm:pt>
    <dgm:pt modelId="{A76832D4-DC2C-4D54-AFF8-0C7B6A101BD5}" type="parTrans" cxnId="{D869BD1C-2F12-4CF6-8FC3-495D3ACFEC27}">
      <dgm:prSet/>
      <dgm:spPr/>
      <dgm:t>
        <a:bodyPr/>
        <a:lstStyle/>
        <a:p>
          <a:endParaRPr lang="en-US"/>
        </a:p>
      </dgm:t>
    </dgm:pt>
    <dgm:pt modelId="{0966BE72-34CC-4FDD-B16D-31FA78A72B60}" type="sibTrans" cxnId="{D869BD1C-2F12-4CF6-8FC3-495D3ACFEC27}">
      <dgm:prSet/>
      <dgm:spPr/>
      <dgm:t>
        <a:bodyPr/>
        <a:lstStyle/>
        <a:p>
          <a:endParaRPr lang="en-US"/>
        </a:p>
      </dgm:t>
    </dgm:pt>
    <dgm:pt modelId="{B0EC2721-8CE6-4344-BF11-F4403D7A50FC}" type="pres">
      <dgm:prSet presAssocID="{CC80DCCC-522E-4289-BBBE-3912EA232AF1}" presName="linear" presStyleCnt="0">
        <dgm:presLayoutVars>
          <dgm:animLvl val="lvl"/>
          <dgm:resizeHandles val="exact"/>
        </dgm:presLayoutVars>
      </dgm:prSet>
      <dgm:spPr/>
    </dgm:pt>
    <dgm:pt modelId="{81A99437-5F7B-4BD0-91C5-242A49269900}" type="pres">
      <dgm:prSet presAssocID="{622104FD-E9F7-40EB-A2E9-429E3327CC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9AE60EC-30C9-4406-8A60-592D9B4C6834}" type="pres">
      <dgm:prSet presAssocID="{92A6058C-CF76-4261-986D-BBB792D5F378}" presName="spacer" presStyleCnt="0"/>
      <dgm:spPr/>
    </dgm:pt>
    <dgm:pt modelId="{316B63E6-B9C5-49CC-97B6-E48170A6BD0B}" type="pres">
      <dgm:prSet presAssocID="{9CDA6DDB-E9E3-4E3C-998A-E29258D80A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500C8F2-942B-47C0-8168-FD2EB1079EFE}" type="pres">
      <dgm:prSet presAssocID="{99151677-1096-4E05-A142-D98F4CF2D2A9}" presName="spacer" presStyleCnt="0"/>
      <dgm:spPr/>
    </dgm:pt>
    <dgm:pt modelId="{4BFDCDE1-DBEB-4ABF-B4F1-B6E7160B7A52}" type="pres">
      <dgm:prSet presAssocID="{C9CEF445-79AE-4160-8216-E2E24BBCBE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69BD1C-2F12-4CF6-8FC3-495D3ACFEC27}" srcId="{CC80DCCC-522E-4289-BBBE-3912EA232AF1}" destId="{C9CEF445-79AE-4160-8216-E2E24BBCBE77}" srcOrd="2" destOrd="0" parTransId="{A76832D4-DC2C-4D54-AFF8-0C7B6A101BD5}" sibTransId="{0966BE72-34CC-4FDD-B16D-31FA78A72B60}"/>
    <dgm:cxn modelId="{32D85028-EA4D-4719-8F5E-E64C50ACFC28}" type="presOf" srcId="{C9CEF445-79AE-4160-8216-E2E24BBCBE77}" destId="{4BFDCDE1-DBEB-4ABF-B4F1-B6E7160B7A52}" srcOrd="0" destOrd="0" presId="urn:microsoft.com/office/officeart/2005/8/layout/vList2"/>
    <dgm:cxn modelId="{B43A8D45-FB93-4F8D-9C75-1C5C2846E193}" srcId="{CC80DCCC-522E-4289-BBBE-3912EA232AF1}" destId="{622104FD-E9F7-40EB-A2E9-429E3327CCDB}" srcOrd="0" destOrd="0" parTransId="{D531CEF3-EF06-4790-8BFC-7956A31DDE3F}" sibTransId="{92A6058C-CF76-4261-986D-BBB792D5F378}"/>
    <dgm:cxn modelId="{EBA26C75-419A-468A-A899-176E433B0582}" srcId="{CC80DCCC-522E-4289-BBBE-3912EA232AF1}" destId="{9CDA6DDB-E9E3-4E3C-998A-E29258D80AA1}" srcOrd="1" destOrd="0" parTransId="{A11714ED-1874-4892-A8E8-DE035AB09F4B}" sibTransId="{99151677-1096-4E05-A142-D98F4CF2D2A9}"/>
    <dgm:cxn modelId="{5212238F-2FA1-4862-8A38-5E033BA7723E}" type="presOf" srcId="{CC80DCCC-522E-4289-BBBE-3912EA232AF1}" destId="{B0EC2721-8CE6-4344-BF11-F4403D7A50FC}" srcOrd="0" destOrd="0" presId="urn:microsoft.com/office/officeart/2005/8/layout/vList2"/>
    <dgm:cxn modelId="{9510BFF1-7BB3-4812-BBF1-7CFE946F6452}" type="presOf" srcId="{622104FD-E9F7-40EB-A2E9-429E3327CCDB}" destId="{81A99437-5F7B-4BD0-91C5-242A49269900}" srcOrd="0" destOrd="0" presId="urn:microsoft.com/office/officeart/2005/8/layout/vList2"/>
    <dgm:cxn modelId="{9C36F1F7-3942-4F5F-8F26-2235AAF5256B}" type="presOf" srcId="{9CDA6DDB-E9E3-4E3C-998A-E29258D80AA1}" destId="{316B63E6-B9C5-49CC-97B6-E48170A6BD0B}" srcOrd="0" destOrd="0" presId="urn:microsoft.com/office/officeart/2005/8/layout/vList2"/>
    <dgm:cxn modelId="{899DFE90-88EE-4CA2-BFD8-B4E058FB1666}" type="presParOf" srcId="{B0EC2721-8CE6-4344-BF11-F4403D7A50FC}" destId="{81A99437-5F7B-4BD0-91C5-242A49269900}" srcOrd="0" destOrd="0" presId="urn:microsoft.com/office/officeart/2005/8/layout/vList2"/>
    <dgm:cxn modelId="{499CAA62-636A-499C-A5AD-CC9DCC12B3D5}" type="presParOf" srcId="{B0EC2721-8CE6-4344-BF11-F4403D7A50FC}" destId="{D9AE60EC-30C9-4406-8A60-592D9B4C6834}" srcOrd="1" destOrd="0" presId="urn:microsoft.com/office/officeart/2005/8/layout/vList2"/>
    <dgm:cxn modelId="{781A22D5-D4E1-49C6-AA62-06C8F1BA4D55}" type="presParOf" srcId="{B0EC2721-8CE6-4344-BF11-F4403D7A50FC}" destId="{316B63E6-B9C5-49CC-97B6-E48170A6BD0B}" srcOrd="2" destOrd="0" presId="urn:microsoft.com/office/officeart/2005/8/layout/vList2"/>
    <dgm:cxn modelId="{D435F8DB-E57C-4025-AC60-A41CD3446805}" type="presParOf" srcId="{B0EC2721-8CE6-4344-BF11-F4403D7A50FC}" destId="{6500C8F2-942B-47C0-8168-FD2EB1079EFE}" srcOrd="3" destOrd="0" presId="urn:microsoft.com/office/officeart/2005/8/layout/vList2"/>
    <dgm:cxn modelId="{1F558DED-9991-455A-8DE0-D7D5179F2FA1}" type="presParOf" srcId="{B0EC2721-8CE6-4344-BF11-F4403D7A50FC}" destId="{4BFDCDE1-DBEB-4ABF-B4F1-B6E7160B7A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A96414-03CF-43CE-8AA2-4B360840D51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2B2C82-A683-4ED2-A58E-CE336C5EDCA0}">
      <dgm:prSet/>
      <dgm:spPr/>
      <dgm:t>
        <a:bodyPr/>
        <a:lstStyle/>
        <a:p>
          <a:r>
            <a:rPr lang="en-GB"/>
            <a:t>Once students have completed their 6 week intervention within Lexonik Advanced, we transfer them to the Reading Scholars programme.</a:t>
          </a:r>
          <a:endParaRPr lang="en-US"/>
        </a:p>
      </dgm:t>
    </dgm:pt>
    <dgm:pt modelId="{8BEE1668-C31C-4DE4-9B93-55B05064103D}" type="parTrans" cxnId="{92EB9A4E-1CC1-4C23-AAC8-E02F0E4C65D4}">
      <dgm:prSet/>
      <dgm:spPr/>
      <dgm:t>
        <a:bodyPr/>
        <a:lstStyle/>
        <a:p>
          <a:endParaRPr lang="en-US"/>
        </a:p>
      </dgm:t>
    </dgm:pt>
    <dgm:pt modelId="{9117BC84-041E-4F9A-8D37-8A4625EC1E77}" type="sibTrans" cxnId="{92EB9A4E-1CC1-4C23-AAC8-E02F0E4C65D4}">
      <dgm:prSet/>
      <dgm:spPr/>
      <dgm:t>
        <a:bodyPr/>
        <a:lstStyle/>
        <a:p>
          <a:endParaRPr lang="en-US"/>
        </a:p>
      </dgm:t>
    </dgm:pt>
    <dgm:pt modelId="{04E00F54-75A0-46E3-95AC-0B2B17CFBDB5}">
      <dgm:prSet/>
      <dgm:spPr/>
      <dgm:t>
        <a:bodyPr/>
        <a:lstStyle/>
        <a:p>
          <a:r>
            <a:rPr lang="en-GB"/>
            <a:t>This lasts for 6 weeks, and is delivered during form time, once a week by our librarian, in the Library.</a:t>
          </a:r>
          <a:endParaRPr lang="en-US"/>
        </a:p>
      </dgm:t>
    </dgm:pt>
    <dgm:pt modelId="{DC69BCD9-9AC5-4609-8907-0E36E97C211F}" type="parTrans" cxnId="{18C53C8D-97AB-47B1-BE65-21F9878B2F23}">
      <dgm:prSet/>
      <dgm:spPr/>
      <dgm:t>
        <a:bodyPr/>
        <a:lstStyle/>
        <a:p>
          <a:endParaRPr lang="en-US"/>
        </a:p>
      </dgm:t>
    </dgm:pt>
    <dgm:pt modelId="{9769FDAC-D119-4619-B990-70C329AB1C8D}" type="sibTrans" cxnId="{18C53C8D-97AB-47B1-BE65-21F9878B2F23}">
      <dgm:prSet/>
      <dgm:spPr/>
      <dgm:t>
        <a:bodyPr/>
        <a:lstStyle/>
        <a:p>
          <a:endParaRPr lang="en-US"/>
        </a:p>
      </dgm:t>
    </dgm:pt>
    <dgm:pt modelId="{8BEAAE2C-C470-41FB-B3A9-C0142BC41277}">
      <dgm:prSet/>
      <dgm:spPr/>
      <dgm:t>
        <a:bodyPr/>
        <a:lstStyle/>
        <a:p>
          <a:r>
            <a:rPr lang="en-GB"/>
            <a:t>Reading Scholars involves a group reading session with students from the same year group.</a:t>
          </a:r>
          <a:endParaRPr lang="en-US"/>
        </a:p>
      </dgm:t>
    </dgm:pt>
    <dgm:pt modelId="{FFB99E5B-CE91-4D35-BADE-DCB8614F7664}" type="parTrans" cxnId="{C9A4818A-F34E-49B8-BEDE-5482B84FEABD}">
      <dgm:prSet/>
      <dgm:spPr/>
      <dgm:t>
        <a:bodyPr/>
        <a:lstStyle/>
        <a:p>
          <a:endParaRPr lang="en-US"/>
        </a:p>
      </dgm:t>
    </dgm:pt>
    <dgm:pt modelId="{AF5C2F3A-249D-4F7E-884A-46B01237AC8C}" type="sibTrans" cxnId="{C9A4818A-F34E-49B8-BEDE-5482B84FEABD}">
      <dgm:prSet/>
      <dgm:spPr/>
      <dgm:t>
        <a:bodyPr/>
        <a:lstStyle/>
        <a:p>
          <a:endParaRPr lang="en-US"/>
        </a:p>
      </dgm:t>
    </dgm:pt>
    <dgm:pt modelId="{F32B9855-6B55-4635-9AC5-41EE938AD045}">
      <dgm:prSet/>
      <dgm:spPr/>
      <dgm:t>
        <a:bodyPr/>
        <a:lstStyle/>
        <a:p>
          <a:r>
            <a:rPr lang="en-GB"/>
            <a:t>An abridged text is chosen which is relevant or used within our school curriculum, which aims to increase confidence and develop literacy skills in a low-stakes environment. </a:t>
          </a:r>
          <a:endParaRPr lang="en-US"/>
        </a:p>
      </dgm:t>
    </dgm:pt>
    <dgm:pt modelId="{714BF7B2-620D-4BF0-AA31-F8833E57F200}" type="parTrans" cxnId="{BF4CD6C5-8EBE-4288-8F35-12242997B00D}">
      <dgm:prSet/>
      <dgm:spPr/>
      <dgm:t>
        <a:bodyPr/>
        <a:lstStyle/>
        <a:p>
          <a:endParaRPr lang="en-US"/>
        </a:p>
      </dgm:t>
    </dgm:pt>
    <dgm:pt modelId="{99BB1E74-B55D-4CE4-8DB8-C39B606A8A27}" type="sibTrans" cxnId="{BF4CD6C5-8EBE-4288-8F35-12242997B00D}">
      <dgm:prSet/>
      <dgm:spPr/>
      <dgm:t>
        <a:bodyPr/>
        <a:lstStyle/>
        <a:p>
          <a:endParaRPr lang="en-US"/>
        </a:p>
      </dgm:t>
    </dgm:pt>
    <dgm:pt modelId="{859664C3-772F-4C3B-BA2A-B4E7471F80F7}">
      <dgm:prSet/>
      <dgm:spPr/>
      <dgm:t>
        <a:bodyPr/>
        <a:lstStyle/>
        <a:p>
          <a:r>
            <a:rPr lang="en-GB"/>
            <a:t>Once students have completed their 6 week journey through Reading Scholars, they are then re-tested via the NGRT software to access whether more intervention is needed.</a:t>
          </a:r>
          <a:endParaRPr lang="en-US"/>
        </a:p>
      </dgm:t>
    </dgm:pt>
    <dgm:pt modelId="{80D12240-F340-477B-A71E-3DECDE970E29}" type="parTrans" cxnId="{CF09A444-98F5-4E8D-803B-4DFE5E0FA4DA}">
      <dgm:prSet/>
      <dgm:spPr/>
      <dgm:t>
        <a:bodyPr/>
        <a:lstStyle/>
        <a:p>
          <a:endParaRPr lang="en-US"/>
        </a:p>
      </dgm:t>
    </dgm:pt>
    <dgm:pt modelId="{B35844A2-F70B-4CC5-A600-18874D23E4D4}" type="sibTrans" cxnId="{CF09A444-98F5-4E8D-803B-4DFE5E0FA4DA}">
      <dgm:prSet/>
      <dgm:spPr/>
      <dgm:t>
        <a:bodyPr/>
        <a:lstStyle/>
        <a:p>
          <a:endParaRPr lang="en-US"/>
        </a:p>
      </dgm:t>
    </dgm:pt>
    <dgm:pt modelId="{79F5A870-1F23-4381-AFC5-036283B13404}" type="pres">
      <dgm:prSet presAssocID="{FEA96414-03CF-43CE-8AA2-4B360840D51A}" presName="linear" presStyleCnt="0">
        <dgm:presLayoutVars>
          <dgm:animLvl val="lvl"/>
          <dgm:resizeHandles val="exact"/>
        </dgm:presLayoutVars>
      </dgm:prSet>
      <dgm:spPr/>
    </dgm:pt>
    <dgm:pt modelId="{B382CAD2-3DB9-4042-8741-D60A8A6CE501}" type="pres">
      <dgm:prSet presAssocID="{602B2C82-A683-4ED2-A58E-CE336C5EDCA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204459-F59B-469E-9877-9A5003B6B6C4}" type="pres">
      <dgm:prSet presAssocID="{9117BC84-041E-4F9A-8D37-8A4625EC1E77}" presName="spacer" presStyleCnt="0"/>
      <dgm:spPr/>
    </dgm:pt>
    <dgm:pt modelId="{90903B84-7C9C-4618-BAD9-A55D4C1CBD57}" type="pres">
      <dgm:prSet presAssocID="{04E00F54-75A0-46E3-95AC-0B2B17CFBDB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171482C-3B9C-407E-A9FA-016158597D43}" type="pres">
      <dgm:prSet presAssocID="{9769FDAC-D119-4619-B990-70C329AB1C8D}" presName="spacer" presStyleCnt="0"/>
      <dgm:spPr/>
    </dgm:pt>
    <dgm:pt modelId="{E6B400BE-FE76-4C54-86FE-0651056014D7}" type="pres">
      <dgm:prSet presAssocID="{8BEAAE2C-C470-41FB-B3A9-C0142BC4127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D793422-7768-4D77-B1A2-B1E85A39F08A}" type="pres">
      <dgm:prSet presAssocID="{AF5C2F3A-249D-4F7E-884A-46B01237AC8C}" presName="spacer" presStyleCnt="0"/>
      <dgm:spPr/>
    </dgm:pt>
    <dgm:pt modelId="{C52E0C3B-79E6-4164-9EBF-D3944BE17AD5}" type="pres">
      <dgm:prSet presAssocID="{F32B9855-6B55-4635-9AC5-41EE938AD04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101D80C-789F-4642-A18D-A63921D45EDB}" type="pres">
      <dgm:prSet presAssocID="{99BB1E74-B55D-4CE4-8DB8-C39B606A8A27}" presName="spacer" presStyleCnt="0"/>
      <dgm:spPr/>
    </dgm:pt>
    <dgm:pt modelId="{F0E75061-F4F3-4972-ACC9-016DB7D88F50}" type="pres">
      <dgm:prSet presAssocID="{859664C3-772F-4C3B-BA2A-B4E7471F80F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DAFE10C-A31F-4EA5-AC7A-E84692808EE2}" type="presOf" srcId="{FEA96414-03CF-43CE-8AA2-4B360840D51A}" destId="{79F5A870-1F23-4381-AFC5-036283B13404}" srcOrd="0" destOrd="0" presId="urn:microsoft.com/office/officeart/2005/8/layout/vList2"/>
    <dgm:cxn modelId="{F3F4061D-23C5-4BD2-858A-50276E97A0D4}" type="presOf" srcId="{859664C3-772F-4C3B-BA2A-B4E7471F80F7}" destId="{F0E75061-F4F3-4972-ACC9-016DB7D88F50}" srcOrd="0" destOrd="0" presId="urn:microsoft.com/office/officeart/2005/8/layout/vList2"/>
    <dgm:cxn modelId="{CF09A444-98F5-4E8D-803B-4DFE5E0FA4DA}" srcId="{FEA96414-03CF-43CE-8AA2-4B360840D51A}" destId="{859664C3-772F-4C3B-BA2A-B4E7471F80F7}" srcOrd="4" destOrd="0" parTransId="{80D12240-F340-477B-A71E-3DECDE970E29}" sibTransId="{B35844A2-F70B-4CC5-A600-18874D23E4D4}"/>
    <dgm:cxn modelId="{92EB9A4E-1CC1-4C23-AAC8-E02F0E4C65D4}" srcId="{FEA96414-03CF-43CE-8AA2-4B360840D51A}" destId="{602B2C82-A683-4ED2-A58E-CE336C5EDCA0}" srcOrd="0" destOrd="0" parTransId="{8BEE1668-C31C-4DE4-9B93-55B05064103D}" sibTransId="{9117BC84-041E-4F9A-8D37-8A4625EC1E77}"/>
    <dgm:cxn modelId="{2AC28D84-95EA-4426-9D70-69AEE463C487}" type="presOf" srcId="{04E00F54-75A0-46E3-95AC-0B2B17CFBDB5}" destId="{90903B84-7C9C-4618-BAD9-A55D4C1CBD57}" srcOrd="0" destOrd="0" presId="urn:microsoft.com/office/officeart/2005/8/layout/vList2"/>
    <dgm:cxn modelId="{4B28B386-8BA6-4880-B11B-5B5AA39338EB}" type="presOf" srcId="{F32B9855-6B55-4635-9AC5-41EE938AD045}" destId="{C52E0C3B-79E6-4164-9EBF-D3944BE17AD5}" srcOrd="0" destOrd="0" presId="urn:microsoft.com/office/officeart/2005/8/layout/vList2"/>
    <dgm:cxn modelId="{C9A4818A-F34E-49B8-BEDE-5482B84FEABD}" srcId="{FEA96414-03CF-43CE-8AA2-4B360840D51A}" destId="{8BEAAE2C-C470-41FB-B3A9-C0142BC41277}" srcOrd="2" destOrd="0" parTransId="{FFB99E5B-CE91-4D35-BADE-DCB8614F7664}" sibTransId="{AF5C2F3A-249D-4F7E-884A-46B01237AC8C}"/>
    <dgm:cxn modelId="{18C53C8D-97AB-47B1-BE65-21F9878B2F23}" srcId="{FEA96414-03CF-43CE-8AA2-4B360840D51A}" destId="{04E00F54-75A0-46E3-95AC-0B2B17CFBDB5}" srcOrd="1" destOrd="0" parTransId="{DC69BCD9-9AC5-4609-8907-0E36E97C211F}" sibTransId="{9769FDAC-D119-4619-B990-70C329AB1C8D}"/>
    <dgm:cxn modelId="{C04EC6A9-6C6C-413E-9C1B-60AB2539FBEF}" type="presOf" srcId="{602B2C82-A683-4ED2-A58E-CE336C5EDCA0}" destId="{B382CAD2-3DB9-4042-8741-D60A8A6CE501}" srcOrd="0" destOrd="0" presId="urn:microsoft.com/office/officeart/2005/8/layout/vList2"/>
    <dgm:cxn modelId="{BF4CD6C5-8EBE-4288-8F35-12242997B00D}" srcId="{FEA96414-03CF-43CE-8AA2-4B360840D51A}" destId="{F32B9855-6B55-4635-9AC5-41EE938AD045}" srcOrd="3" destOrd="0" parTransId="{714BF7B2-620D-4BF0-AA31-F8833E57F200}" sibTransId="{99BB1E74-B55D-4CE4-8DB8-C39B606A8A27}"/>
    <dgm:cxn modelId="{E98E28F1-99B0-4E8C-AFB6-B7D275AF9948}" type="presOf" srcId="{8BEAAE2C-C470-41FB-B3A9-C0142BC41277}" destId="{E6B400BE-FE76-4C54-86FE-0651056014D7}" srcOrd="0" destOrd="0" presId="urn:microsoft.com/office/officeart/2005/8/layout/vList2"/>
    <dgm:cxn modelId="{E81981A9-4C62-428F-89C6-3CF97DF32BBF}" type="presParOf" srcId="{79F5A870-1F23-4381-AFC5-036283B13404}" destId="{B382CAD2-3DB9-4042-8741-D60A8A6CE501}" srcOrd="0" destOrd="0" presId="urn:microsoft.com/office/officeart/2005/8/layout/vList2"/>
    <dgm:cxn modelId="{B7123759-7EE0-47C9-820D-16980AE786CD}" type="presParOf" srcId="{79F5A870-1F23-4381-AFC5-036283B13404}" destId="{44204459-F59B-469E-9877-9A5003B6B6C4}" srcOrd="1" destOrd="0" presId="urn:microsoft.com/office/officeart/2005/8/layout/vList2"/>
    <dgm:cxn modelId="{C84783B3-2006-402A-81D5-16760B73DB59}" type="presParOf" srcId="{79F5A870-1F23-4381-AFC5-036283B13404}" destId="{90903B84-7C9C-4618-BAD9-A55D4C1CBD57}" srcOrd="2" destOrd="0" presId="urn:microsoft.com/office/officeart/2005/8/layout/vList2"/>
    <dgm:cxn modelId="{19D109DA-8682-4F03-BE0D-5838009BA7C9}" type="presParOf" srcId="{79F5A870-1F23-4381-AFC5-036283B13404}" destId="{6171482C-3B9C-407E-A9FA-016158597D43}" srcOrd="3" destOrd="0" presId="urn:microsoft.com/office/officeart/2005/8/layout/vList2"/>
    <dgm:cxn modelId="{DD2CE4F7-879F-40B0-892F-44EF30BECC10}" type="presParOf" srcId="{79F5A870-1F23-4381-AFC5-036283B13404}" destId="{E6B400BE-FE76-4C54-86FE-0651056014D7}" srcOrd="4" destOrd="0" presId="urn:microsoft.com/office/officeart/2005/8/layout/vList2"/>
    <dgm:cxn modelId="{4D4F929D-757A-44D2-93D2-6B5DF2C094D6}" type="presParOf" srcId="{79F5A870-1F23-4381-AFC5-036283B13404}" destId="{CD793422-7768-4D77-B1A2-B1E85A39F08A}" srcOrd="5" destOrd="0" presId="urn:microsoft.com/office/officeart/2005/8/layout/vList2"/>
    <dgm:cxn modelId="{52FDEFA6-AF60-4D53-8224-B273B025EFE7}" type="presParOf" srcId="{79F5A870-1F23-4381-AFC5-036283B13404}" destId="{C52E0C3B-79E6-4164-9EBF-D3944BE17AD5}" srcOrd="6" destOrd="0" presId="urn:microsoft.com/office/officeart/2005/8/layout/vList2"/>
    <dgm:cxn modelId="{657FB997-5E50-42C2-AD5A-2F61A06A3DD5}" type="presParOf" srcId="{79F5A870-1F23-4381-AFC5-036283B13404}" destId="{8101D80C-789F-4642-A18D-A63921D45EDB}" srcOrd="7" destOrd="0" presId="urn:microsoft.com/office/officeart/2005/8/layout/vList2"/>
    <dgm:cxn modelId="{5F5A9F87-654F-464A-959E-07FE031343A9}" type="presParOf" srcId="{79F5A870-1F23-4381-AFC5-036283B13404}" destId="{F0E75061-F4F3-4972-ACC9-016DB7D88F5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CA7B3C-9E7F-4E4A-8CC4-8FE17C9BB1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47D537E-F6C8-4FFA-93E8-8AA67EFD784D}">
      <dgm:prSet/>
      <dgm:spPr/>
      <dgm:t>
        <a:bodyPr/>
        <a:lstStyle/>
        <a:p>
          <a:r>
            <a:rPr lang="en-GB"/>
            <a:t>For our students who have a reading age which is at or above their chronological age, they are provided with our universal offer.</a:t>
          </a:r>
          <a:endParaRPr lang="en-US"/>
        </a:p>
      </dgm:t>
    </dgm:pt>
    <dgm:pt modelId="{2C2BD975-7568-40E2-939B-37B891341439}" type="parTrans" cxnId="{96FC3E31-B619-49CA-B523-A621627E7214}">
      <dgm:prSet/>
      <dgm:spPr/>
      <dgm:t>
        <a:bodyPr/>
        <a:lstStyle/>
        <a:p>
          <a:endParaRPr lang="en-US"/>
        </a:p>
      </dgm:t>
    </dgm:pt>
    <dgm:pt modelId="{42DA9D78-D2DE-46FE-9ADE-E2D249931034}" type="sibTrans" cxnId="{96FC3E31-B619-49CA-B523-A621627E7214}">
      <dgm:prSet/>
      <dgm:spPr/>
      <dgm:t>
        <a:bodyPr/>
        <a:lstStyle/>
        <a:p>
          <a:endParaRPr lang="en-US"/>
        </a:p>
      </dgm:t>
    </dgm:pt>
    <dgm:pt modelId="{B0389080-5A69-48D5-AE0A-536D228AD135}">
      <dgm:prSet/>
      <dgm:spPr/>
      <dgm:t>
        <a:bodyPr/>
        <a:lstStyle/>
        <a:p>
          <a:r>
            <a:rPr lang="en-GB"/>
            <a:t>This entails Quality First Teaching, with Literacy at the forefront of all lessons delivered.</a:t>
          </a:r>
          <a:endParaRPr lang="en-US"/>
        </a:p>
      </dgm:t>
    </dgm:pt>
    <dgm:pt modelId="{BF183DF5-0547-43BC-B585-CD67D635C11D}" type="parTrans" cxnId="{17B0FAF0-2F44-4EFB-863A-CFB7A6541A0D}">
      <dgm:prSet/>
      <dgm:spPr/>
      <dgm:t>
        <a:bodyPr/>
        <a:lstStyle/>
        <a:p>
          <a:endParaRPr lang="en-US"/>
        </a:p>
      </dgm:t>
    </dgm:pt>
    <dgm:pt modelId="{8533687A-BEE6-42BF-85F8-02B9C960751B}" type="sibTrans" cxnId="{17B0FAF0-2F44-4EFB-863A-CFB7A6541A0D}">
      <dgm:prSet/>
      <dgm:spPr/>
      <dgm:t>
        <a:bodyPr/>
        <a:lstStyle/>
        <a:p>
          <a:endParaRPr lang="en-US"/>
        </a:p>
      </dgm:t>
    </dgm:pt>
    <dgm:pt modelId="{2960230B-9AC6-4ECE-ACAF-D808D2AE3612}">
      <dgm:prSet/>
      <dgm:spPr/>
      <dgm:t>
        <a:bodyPr/>
        <a:lstStyle/>
        <a:p>
          <a:r>
            <a:rPr lang="en-GB"/>
            <a:t>Students also access the daily form time schedule and are surrounded with various opportunities which promote literacy and a love of reading.</a:t>
          </a:r>
          <a:endParaRPr lang="en-US"/>
        </a:p>
      </dgm:t>
    </dgm:pt>
    <dgm:pt modelId="{3598E3C6-E930-4286-9561-7F2D8A7E2DB2}" type="parTrans" cxnId="{AA891BC0-C137-4052-B1EE-7421921BD299}">
      <dgm:prSet/>
      <dgm:spPr/>
      <dgm:t>
        <a:bodyPr/>
        <a:lstStyle/>
        <a:p>
          <a:endParaRPr lang="en-US"/>
        </a:p>
      </dgm:t>
    </dgm:pt>
    <dgm:pt modelId="{E0623142-118B-4173-BE62-D3199B456FE8}" type="sibTrans" cxnId="{AA891BC0-C137-4052-B1EE-7421921BD299}">
      <dgm:prSet/>
      <dgm:spPr/>
      <dgm:t>
        <a:bodyPr/>
        <a:lstStyle/>
        <a:p>
          <a:endParaRPr lang="en-US"/>
        </a:p>
      </dgm:t>
    </dgm:pt>
    <dgm:pt modelId="{FC9BA03D-4B12-43C7-8C42-36FF320E9A5A}">
      <dgm:prSet/>
      <dgm:spPr/>
      <dgm:t>
        <a:bodyPr/>
        <a:lstStyle/>
        <a:p>
          <a:r>
            <a:rPr lang="en-GB"/>
            <a:t>Students have access to library during breaktime, lunchtime and after school, daily.</a:t>
          </a:r>
          <a:endParaRPr lang="en-US"/>
        </a:p>
      </dgm:t>
    </dgm:pt>
    <dgm:pt modelId="{804E903A-D11B-4CFF-93C6-AB7365099593}" type="parTrans" cxnId="{AB5FDC4E-D090-4AD1-A22F-C5A01098000A}">
      <dgm:prSet/>
      <dgm:spPr/>
      <dgm:t>
        <a:bodyPr/>
        <a:lstStyle/>
        <a:p>
          <a:endParaRPr lang="en-US"/>
        </a:p>
      </dgm:t>
    </dgm:pt>
    <dgm:pt modelId="{EC8868C3-AB3B-4E06-86CA-52BB871D4150}" type="sibTrans" cxnId="{AB5FDC4E-D090-4AD1-A22F-C5A01098000A}">
      <dgm:prSet/>
      <dgm:spPr/>
      <dgm:t>
        <a:bodyPr/>
        <a:lstStyle/>
        <a:p>
          <a:endParaRPr lang="en-US"/>
        </a:p>
      </dgm:t>
    </dgm:pt>
    <dgm:pt modelId="{0D7E88AC-16D3-4E16-AA84-259D359BF813}" type="pres">
      <dgm:prSet presAssocID="{51CA7B3C-9E7F-4E4A-8CC4-8FE17C9BB1C2}" presName="root" presStyleCnt="0">
        <dgm:presLayoutVars>
          <dgm:dir/>
          <dgm:resizeHandles val="exact"/>
        </dgm:presLayoutVars>
      </dgm:prSet>
      <dgm:spPr/>
    </dgm:pt>
    <dgm:pt modelId="{1C6A2002-6D8C-4897-8CFF-BC78DA339903}" type="pres">
      <dgm:prSet presAssocID="{247D537E-F6C8-4FFA-93E8-8AA67EFD784D}" presName="compNode" presStyleCnt="0"/>
      <dgm:spPr/>
    </dgm:pt>
    <dgm:pt modelId="{82DC7004-3D98-418D-9BD1-00DBA4618236}" type="pres">
      <dgm:prSet presAssocID="{247D537E-F6C8-4FFA-93E8-8AA67EFD784D}" presName="bgRect" presStyleLbl="bgShp" presStyleIdx="0" presStyleCnt="4"/>
      <dgm:spPr/>
    </dgm:pt>
    <dgm:pt modelId="{DDFBEB25-1769-4CEC-8CF5-255B583D160D}" type="pres">
      <dgm:prSet presAssocID="{247D537E-F6C8-4FFA-93E8-8AA67EFD78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0D4F2713-44D2-4283-8B60-F264A6A03912}" type="pres">
      <dgm:prSet presAssocID="{247D537E-F6C8-4FFA-93E8-8AA67EFD784D}" presName="spaceRect" presStyleCnt="0"/>
      <dgm:spPr/>
    </dgm:pt>
    <dgm:pt modelId="{8AFF6CF2-16C0-44B4-AC16-CF2D4BA9E413}" type="pres">
      <dgm:prSet presAssocID="{247D537E-F6C8-4FFA-93E8-8AA67EFD784D}" presName="parTx" presStyleLbl="revTx" presStyleIdx="0" presStyleCnt="4">
        <dgm:presLayoutVars>
          <dgm:chMax val="0"/>
          <dgm:chPref val="0"/>
        </dgm:presLayoutVars>
      </dgm:prSet>
      <dgm:spPr/>
    </dgm:pt>
    <dgm:pt modelId="{59FB4462-4A3A-49BD-9869-18BC36C93C57}" type="pres">
      <dgm:prSet presAssocID="{42DA9D78-D2DE-46FE-9ADE-E2D249931034}" presName="sibTrans" presStyleCnt="0"/>
      <dgm:spPr/>
    </dgm:pt>
    <dgm:pt modelId="{13DDEBFE-2F50-4EE1-974F-20CD698A0F83}" type="pres">
      <dgm:prSet presAssocID="{B0389080-5A69-48D5-AE0A-536D228AD135}" presName="compNode" presStyleCnt="0"/>
      <dgm:spPr/>
    </dgm:pt>
    <dgm:pt modelId="{48A658F4-B4CC-473B-BDA7-2E9C3A5169DB}" type="pres">
      <dgm:prSet presAssocID="{B0389080-5A69-48D5-AE0A-536D228AD135}" presName="bgRect" presStyleLbl="bgShp" presStyleIdx="1" presStyleCnt="4"/>
      <dgm:spPr/>
    </dgm:pt>
    <dgm:pt modelId="{41D1A122-A628-43C0-BE61-0A53E509B403}" type="pres">
      <dgm:prSet presAssocID="{B0389080-5A69-48D5-AE0A-536D228AD1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CDFBB64-C250-4EEF-9A42-48F0133992E6}" type="pres">
      <dgm:prSet presAssocID="{B0389080-5A69-48D5-AE0A-536D228AD135}" presName="spaceRect" presStyleCnt="0"/>
      <dgm:spPr/>
    </dgm:pt>
    <dgm:pt modelId="{8FB32F3E-E457-4558-8CF2-D0411C445229}" type="pres">
      <dgm:prSet presAssocID="{B0389080-5A69-48D5-AE0A-536D228AD135}" presName="parTx" presStyleLbl="revTx" presStyleIdx="1" presStyleCnt="4">
        <dgm:presLayoutVars>
          <dgm:chMax val="0"/>
          <dgm:chPref val="0"/>
        </dgm:presLayoutVars>
      </dgm:prSet>
      <dgm:spPr/>
    </dgm:pt>
    <dgm:pt modelId="{51018A7F-680A-4DD0-8B5F-720115057CED}" type="pres">
      <dgm:prSet presAssocID="{8533687A-BEE6-42BF-85F8-02B9C960751B}" presName="sibTrans" presStyleCnt="0"/>
      <dgm:spPr/>
    </dgm:pt>
    <dgm:pt modelId="{39CD5DF3-1D4B-4F79-83F1-69D7967095A4}" type="pres">
      <dgm:prSet presAssocID="{2960230B-9AC6-4ECE-ACAF-D808D2AE3612}" presName="compNode" presStyleCnt="0"/>
      <dgm:spPr/>
    </dgm:pt>
    <dgm:pt modelId="{BB06758F-91CF-4B96-9CEB-B8F32F08E437}" type="pres">
      <dgm:prSet presAssocID="{2960230B-9AC6-4ECE-ACAF-D808D2AE3612}" presName="bgRect" presStyleLbl="bgShp" presStyleIdx="2" presStyleCnt="4"/>
      <dgm:spPr/>
    </dgm:pt>
    <dgm:pt modelId="{CA4F1953-3B75-49AC-8CCF-F10D4A3B7191}" type="pres">
      <dgm:prSet presAssocID="{2960230B-9AC6-4ECE-ACAF-D808D2AE36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F22B0C5-E094-4B73-BDEC-DCC2B7677D88}" type="pres">
      <dgm:prSet presAssocID="{2960230B-9AC6-4ECE-ACAF-D808D2AE3612}" presName="spaceRect" presStyleCnt="0"/>
      <dgm:spPr/>
    </dgm:pt>
    <dgm:pt modelId="{0E79B2F0-6BCE-48A0-91A8-81D3D51F87B3}" type="pres">
      <dgm:prSet presAssocID="{2960230B-9AC6-4ECE-ACAF-D808D2AE3612}" presName="parTx" presStyleLbl="revTx" presStyleIdx="2" presStyleCnt="4">
        <dgm:presLayoutVars>
          <dgm:chMax val="0"/>
          <dgm:chPref val="0"/>
        </dgm:presLayoutVars>
      </dgm:prSet>
      <dgm:spPr/>
    </dgm:pt>
    <dgm:pt modelId="{058AE3C0-8556-4A43-B1C2-46F7C8E100F0}" type="pres">
      <dgm:prSet presAssocID="{E0623142-118B-4173-BE62-D3199B456FE8}" presName="sibTrans" presStyleCnt="0"/>
      <dgm:spPr/>
    </dgm:pt>
    <dgm:pt modelId="{C14E68BC-3D9F-4278-8826-C5CFB00AA39E}" type="pres">
      <dgm:prSet presAssocID="{FC9BA03D-4B12-43C7-8C42-36FF320E9A5A}" presName="compNode" presStyleCnt="0"/>
      <dgm:spPr/>
    </dgm:pt>
    <dgm:pt modelId="{87E8421A-AB18-4CA0-AA5E-A5E42CC925CC}" type="pres">
      <dgm:prSet presAssocID="{FC9BA03D-4B12-43C7-8C42-36FF320E9A5A}" presName="bgRect" presStyleLbl="bgShp" presStyleIdx="3" presStyleCnt="4"/>
      <dgm:spPr/>
    </dgm:pt>
    <dgm:pt modelId="{50DA3AE9-EC47-4EA9-8D00-A6CD230A284E}" type="pres">
      <dgm:prSet presAssocID="{FC9BA03D-4B12-43C7-8C42-36FF320E9A5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FD7DBF61-0A4C-4C81-BCF2-F19184FD1534}" type="pres">
      <dgm:prSet presAssocID="{FC9BA03D-4B12-43C7-8C42-36FF320E9A5A}" presName="spaceRect" presStyleCnt="0"/>
      <dgm:spPr/>
    </dgm:pt>
    <dgm:pt modelId="{77BAD51F-EA35-4CD2-AB1A-6A27183D6991}" type="pres">
      <dgm:prSet presAssocID="{FC9BA03D-4B12-43C7-8C42-36FF320E9A5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6FC3E31-B619-49CA-B523-A621627E7214}" srcId="{51CA7B3C-9E7F-4E4A-8CC4-8FE17C9BB1C2}" destId="{247D537E-F6C8-4FFA-93E8-8AA67EFD784D}" srcOrd="0" destOrd="0" parTransId="{2C2BD975-7568-40E2-939B-37B891341439}" sibTransId="{42DA9D78-D2DE-46FE-9ADE-E2D249931034}"/>
    <dgm:cxn modelId="{0AFBBE34-CA23-4BDD-8764-E81A77C0EA21}" type="presOf" srcId="{FC9BA03D-4B12-43C7-8C42-36FF320E9A5A}" destId="{77BAD51F-EA35-4CD2-AB1A-6A27183D6991}" srcOrd="0" destOrd="0" presId="urn:microsoft.com/office/officeart/2018/2/layout/IconVerticalSolidList"/>
    <dgm:cxn modelId="{624AE566-834B-4A37-A231-3578DC99EAD9}" type="presOf" srcId="{247D537E-F6C8-4FFA-93E8-8AA67EFD784D}" destId="{8AFF6CF2-16C0-44B4-AC16-CF2D4BA9E413}" srcOrd="0" destOrd="0" presId="urn:microsoft.com/office/officeart/2018/2/layout/IconVerticalSolidList"/>
    <dgm:cxn modelId="{AB5FDC4E-D090-4AD1-A22F-C5A01098000A}" srcId="{51CA7B3C-9E7F-4E4A-8CC4-8FE17C9BB1C2}" destId="{FC9BA03D-4B12-43C7-8C42-36FF320E9A5A}" srcOrd="3" destOrd="0" parTransId="{804E903A-D11B-4CFF-93C6-AB7365099593}" sibTransId="{EC8868C3-AB3B-4E06-86CA-52BB871D4150}"/>
    <dgm:cxn modelId="{B7EF0099-903D-484E-9F9F-A6E4CF5D2F5C}" type="presOf" srcId="{2960230B-9AC6-4ECE-ACAF-D808D2AE3612}" destId="{0E79B2F0-6BCE-48A0-91A8-81D3D51F87B3}" srcOrd="0" destOrd="0" presId="urn:microsoft.com/office/officeart/2018/2/layout/IconVerticalSolidList"/>
    <dgm:cxn modelId="{AA891BC0-C137-4052-B1EE-7421921BD299}" srcId="{51CA7B3C-9E7F-4E4A-8CC4-8FE17C9BB1C2}" destId="{2960230B-9AC6-4ECE-ACAF-D808D2AE3612}" srcOrd="2" destOrd="0" parTransId="{3598E3C6-E930-4286-9561-7F2D8A7E2DB2}" sibTransId="{E0623142-118B-4173-BE62-D3199B456FE8}"/>
    <dgm:cxn modelId="{81169CDF-6586-477F-B5CC-7D0C03183B7A}" type="presOf" srcId="{51CA7B3C-9E7F-4E4A-8CC4-8FE17C9BB1C2}" destId="{0D7E88AC-16D3-4E16-AA84-259D359BF813}" srcOrd="0" destOrd="0" presId="urn:microsoft.com/office/officeart/2018/2/layout/IconVerticalSolidList"/>
    <dgm:cxn modelId="{3E72B7ED-19D7-4FD4-827C-210C571297D1}" type="presOf" srcId="{B0389080-5A69-48D5-AE0A-536D228AD135}" destId="{8FB32F3E-E457-4558-8CF2-D0411C445229}" srcOrd="0" destOrd="0" presId="urn:microsoft.com/office/officeart/2018/2/layout/IconVerticalSolidList"/>
    <dgm:cxn modelId="{17B0FAF0-2F44-4EFB-863A-CFB7A6541A0D}" srcId="{51CA7B3C-9E7F-4E4A-8CC4-8FE17C9BB1C2}" destId="{B0389080-5A69-48D5-AE0A-536D228AD135}" srcOrd="1" destOrd="0" parTransId="{BF183DF5-0547-43BC-B585-CD67D635C11D}" sibTransId="{8533687A-BEE6-42BF-85F8-02B9C960751B}"/>
    <dgm:cxn modelId="{5BB31E1F-A7E3-46C9-AC2F-D8480C6F3593}" type="presParOf" srcId="{0D7E88AC-16D3-4E16-AA84-259D359BF813}" destId="{1C6A2002-6D8C-4897-8CFF-BC78DA339903}" srcOrd="0" destOrd="0" presId="urn:microsoft.com/office/officeart/2018/2/layout/IconVerticalSolidList"/>
    <dgm:cxn modelId="{48C298DA-B6C6-4C45-8B2E-FE69719EB8BE}" type="presParOf" srcId="{1C6A2002-6D8C-4897-8CFF-BC78DA339903}" destId="{82DC7004-3D98-418D-9BD1-00DBA4618236}" srcOrd="0" destOrd="0" presId="urn:microsoft.com/office/officeart/2018/2/layout/IconVerticalSolidList"/>
    <dgm:cxn modelId="{8D840BD0-CB5E-4BE9-871E-2094886679A5}" type="presParOf" srcId="{1C6A2002-6D8C-4897-8CFF-BC78DA339903}" destId="{DDFBEB25-1769-4CEC-8CF5-255B583D160D}" srcOrd="1" destOrd="0" presId="urn:microsoft.com/office/officeart/2018/2/layout/IconVerticalSolidList"/>
    <dgm:cxn modelId="{AED09999-9254-4092-89DF-A1F9DFFA30E8}" type="presParOf" srcId="{1C6A2002-6D8C-4897-8CFF-BC78DA339903}" destId="{0D4F2713-44D2-4283-8B60-F264A6A03912}" srcOrd="2" destOrd="0" presId="urn:microsoft.com/office/officeart/2018/2/layout/IconVerticalSolidList"/>
    <dgm:cxn modelId="{E255D40E-E441-44C5-BCFC-4F913B09675A}" type="presParOf" srcId="{1C6A2002-6D8C-4897-8CFF-BC78DA339903}" destId="{8AFF6CF2-16C0-44B4-AC16-CF2D4BA9E413}" srcOrd="3" destOrd="0" presId="urn:microsoft.com/office/officeart/2018/2/layout/IconVerticalSolidList"/>
    <dgm:cxn modelId="{EE9C0259-A5AD-4AC3-83B5-B24B31434853}" type="presParOf" srcId="{0D7E88AC-16D3-4E16-AA84-259D359BF813}" destId="{59FB4462-4A3A-49BD-9869-18BC36C93C57}" srcOrd="1" destOrd="0" presId="urn:microsoft.com/office/officeart/2018/2/layout/IconVerticalSolidList"/>
    <dgm:cxn modelId="{444BC1A0-207A-480B-B67D-8575DDF7D7D8}" type="presParOf" srcId="{0D7E88AC-16D3-4E16-AA84-259D359BF813}" destId="{13DDEBFE-2F50-4EE1-974F-20CD698A0F83}" srcOrd="2" destOrd="0" presId="urn:microsoft.com/office/officeart/2018/2/layout/IconVerticalSolidList"/>
    <dgm:cxn modelId="{254FC9B9-1692-4747-A667-D586ADC3CF57}" type="presParOf" srcId="{13DDEBFE-2F50-4EE1-974F-20CD698A0F83}" destId="{48A658F4-B4CC-473B-BDA7-2E9C3A5169DB}" srcOrd="0" destOrd="0" presId="urn:microsoft.com/office/officeart/2018/2/layout/IconVerticalSolidList"/>
    <dgm:cxn modelId="{4B920E8F-1318-47D0-A835-8468AF6E59B7}" type="presParOf" srcId="{13DDEBFE-2F50-4EE1-974F-20CD698A0F83}" destId="{41D1A122-A628-43C0-BE61-0A53E509B403}" srcOrd="1" destOrd="0" presId="urn:microsoft.com/office/officeart/2018/2/layout/IconVerticalSolidList"/>
    <dgm:cxn modelId="{C81FF06F-8C58-4FF6-8891-BA6F69CAF0B1}" type="presParOf" srcId="{13DDEBFE-2F50-4EE1-974F-20CD698A0F83}" destId="{8CDFBB64-C250-4EEF-9A42-48F0133992E6}" srcOrd="2" destOrd="0" presId="urn:microsoft.com/office/officeart/2018/2/layout/IconVerticalSolidList"/>
    <dgm:cxn modelId="{594D8477-1FF5-4E0D-91FF-CCC83D23C038}" type="presParOf" srcId="{13DDEBFE-2F50-4EE1-974F-20CD698A0F83}" destId="{8FB32F3E-E457-4558-8CF2-D0411C445229}" srcOrd="3" destOrd="0" presId="urn:microsoft.com/office/officeart/2018/2/layout/IconVerticalSolidList"/>
    <dgm:cxn modelId="{4071B015-EEE0-4846-8EFB-101F42E0DA02}" type="presParOf" srcId="{0D7E88AC-16D3-4E16-AA84-259D359BF813}" destId="{51018A7F-680A-4DD0-8B5F-720115057CED}" srcOrd="3" destOrd="0" presId="urn:microsoft.com/office/officeart/2018/2/layout/IconVerticalSolidList"/>
    <dgm:cxn modelId="{E4387DC7-716C-40DF-8728-0BC301013979}" type="presParOf" srcId="{0D7E88AC-16D3-4E16-AA84-259D359BF813}" destId="{39CD5DF3-1D4B-4F79-83F1-69D7967095A4}" srcOrd="4" destOrd="0" presId="urn:microsoft.com/office/officeart/2018/2/layout/IconVerticalSolidList"/>
    <dgm:cxn modelId="{268BBC96-FEA0-4054-8279-CBBFDBAA8199}" type="presParOf" srcId="{39CD5DF3-1D4B-4F79-83F1-69D7967095A4}" destId="{BB06758F-91CF-4B96-9CEB-B8F32F08E437}" srcOrd="0" destOrd="0" presId="urn:microsoft.com/office/officeart/2018/2/layout/IconVerticalSolidList"/>
    <dgm:cxn modelId="{1FDF8B6F-3621-4A99-9D6F-3B3293DC9566}" type="presParOf" srcId="{39CD5DF3-1D4B-4F79-83F1-69D7967095A4}" destId="{CA4F1953-3B75-49AC-8CCF-F10D4A3B7191}" srcOrd="1" destOrd="0" presId="urn:microsoft.com/office/officeart/2018/2/layout/IconVerticalSolidList"/>
    <dgm:cxn modelId="{24F4D358-81AA-409E-BF24-8D5DF7DAC712}" type="presParOf" srcId="{39CD5DF3-1D4B-4F79-83F1-69D7967095A4}" destId="{8F22B0C5-E094-4B73-BDEC-DCC2B7677D88}" srcOrd="2" destOrd="0" presId="urn:microsoft.com/office/officeart/2018/2/layout/IconVerticalSolidList"/>
    <dgm:cxn modelId="{9745B106-28E0-4C79-BD93-E2E722340542}" type="presParOf" srcId="{39CD5DF3-1D4B-4F79-83F1-69D7967095A4}" destId="{0E79B2F0-6BCE-48A0-91A8-81D3D51F87B3}" srcOrd="3" destOrd="0" presId="urn:microsoft.com/office/officeart/2018/2/layout/IconVerticalSolidList"/>
    <dgm:cxn modelId="{08861625-6F84-40AB-B132-BBD276A70BEA}" type="presParOf" srcId="{0D7E88AC-16D3-4E16-AA84-259D359BF813}" destId="{058AE3C0-8556-4A43-B1C2-46F7C8E100F0}" srcOrd="5" destOrd="0" presId="urn:microsoft.com/office/officeart/2018/2/layout/IconVerticalSolidList"/>
    <dgm:cxn modelId="{41B5B2BE-B654-41D7-8C4A-C3AFA342786D}" type="presParOf" srcId="{0D7E88AC-16D3-4E16-AA84-259D359BF813}" destId="{C14E68BC-3D9F-4278-8826-C5CFB00AA39E}" srcOrd="6" destOrd="0" presId="urn:microsoft.com/office/officeart/2018/2/layout/IconVerticalSolidList"/>
    <dgm:cxn modelId="{EE0F2604-7E26-4AAA-BB35-7442AD2B2594}" type="presParOf" srcId="{C14E68BC-3D9F-4278-8826-C5CFB00AA39E}" destId="{87E8421A-AB18-4CA0-AA5E-A5E42CC925CC}" srcOrd="0" destOrd="0" presId="urn:microsoft.com/office/officeart/2018/2/layout/IconVerticalSolidList"/>
    <dgm:cxn modelId="{0E825A49-457E-4E83-B03F-50E97E93D054}" type="presParOf" srcId="{C14E68BC-3D9F-4278-8826-C5CFB00AA39E}" destId="{50DA3AE9-EC47-4EA9-8D00-A6CD230A284E}" srcOrd="1" destOrd="0" presId="urn:microsoft.com/office/officeart/2018/2/layout/IconVerticalSolidList"/>
    <dgm:cxn modelId="{8B78532B-48C7-4CB9-8AA1-CAB75A7C7201}" type="presParOf" srcId="{C14E68BC-3D9F-4278-8826-C5CFB00AA39E}" destId="{FD7DBF61-0A4C-4C81-BCF2-F19184FD1534}" srcOrd="2" destOrd="0" presId="urn:microsoft.com/office/officeart/2018/2/layout/IconVerticalSolidList"/>
    <dgm:cxn modelId="{561B62BF-6C4E-49A0-A3B9-38E405806E22}" type="presParOf" srcId="{C14E68BC-3D9F-4278-8826-C5CFB00AA39E}" destId="{77BAD51F-EA35-4CD2-AB1A-6A27183D69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346B6-1A82-4080-90BC-649994F1356E}">
      <dsp:nvSpPr>
        <dsp:cNvPr id="0" name=""/>
        <dsp:cNvSpPr/>
      </dsp:nvSpPr>
      <dsp:spPr>
        <a:xfrm>
          <a:off x="0" y="369482"/>
          <a:ext cx="1092782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53D0C-E8FC-4FF4-B7F0-B286236515B9}">
      <dsp:nvSpPr>
        <dsp:cNvPr id="0" name=""/>
        <dsp:cNvSpPr/>
      </dsp:nvSpPr>
      <dsp:spPr>
        <a:xfrm>
          <a:off x="546391" y="103802"/>
          <a:ext cx="764948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Forefront of all teaching</a:t>
          </a:r>
          <a:endParaRPr lang="en-US" sz="1800" kern="1200"/>
        </a:p>
      </dsp:txBody>
      <dsp:txXfrm>
        <a:off x="572330" y="129741"/>
        <a:ext cx="7597602" cy="479482"/>
      </dsp:txXfrm>
    </dsp:sp>
    <dsp:sp modelId="{9F600E9B-73E8-4FE6-B53D-0B56962626A3}">
      <dsp:nvSpPr>
        <dsp:cNvPr id="0" name=""/>
        <dsp:cNvSpPr/>
      </dsp:nvSpPr>
      <dsp:spPr>
        <a:xfrm>
          <a:off x="0" y="1185962"/>
          <a:ext cx="1092782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D8846-17B4-49B3-9365-3AD7EAC55266}">
      <dsp:nvSpPr>
        <dsp:cNvPr id="0" name=""/>
        <dsp:cNvSpPr/>
      </dsp:nvSpPr>
      <dsp:spPr>
        <a:xfrm>
          <a:off x="546391" y="920282"/>
          <a:ext cx="764948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Various intervention models on offer</a:t>
          </a:r>
          <a:endParaRPr lang="en-US" sz="1800" kern="1200"/>
        </a:p>
      </dsp:txBody>
      <dsp:txXfrm>
        <a:off x="572330" y="946221"/>
        <a:ext cx="7597602" cy="479482"/>
      </dsp:txXfrm>
    </dsp:sp>
    <dsp:sp modelId="{D5FB6DC0-E93E-4037-8E2F-854CB7050F7D}">
      <dsp:nvSpPr>
        <dsp:cNvPr id="0" name=""/>
        <dsp:cNvSpPr/>
      </dsp:nvSpPr>
      <dsp:spPr>
        <a:xfrm>
          <a:off x="0" y="2002442"/>
          <a:ext cx="1092782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C3BDA-9C2F-46A6-A37F-398F403DC7CA}">
      <dsp:nvSpPr>
        <dsp:cNvPr id="0" name=""/>
        <dsp:cNvSpPr/>
      </dsp:nvSpPr>
      <dsp:spPr>
        <a:xfrm>
          <a:off x="546391" y="1736762"/>
          <a:ext cx="764948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Reading for Pleasure</a:t>
          </a:r>
          <a:endParaRPr lang="en-US" sz="1800" kern="1200"/>
        </a:p>
      </dsp:txBody>
      <dsp:txXfrm>
        <a:off x="572330" y="1762701"/>
        <a:ext cx="7597602" cy="479482"/>
      </dsp:txXfrm>
    </dsp:sp>
    <dsp:sp modelId="{0BFFB2C2-F320-4F2B-94C6-5C1D9352530B}">
      <dsp:nvSpPr>
        <dsp:cNvPr id="0" name=""/>
        <dsp:cNvSpPr/>
      </dsp:nvSpPr>
      <dsp:spPr>
        <a:xfrm>
          <a:off x="0" y="2818922"/>
          <a:ext cx="1092782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FE8BA-F7DE-4FAF-A3FB-B6B32E657467}">
      <dsp:nvSpPr>
        <dsp:cNvPr id="0" name=""/>
        <dsp:cNvSpPr/>
      </dsp:nvSpPr>
      <dsp:spPr>
        <a:xfrm>
          <a:off x="546391" y="2553242"/>
          <a:ext cx="764948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Curriculum planning</a:t>
          </a:r>
          <a:endParaRPr lang="en-US" sz="1800" kern="1200"/>
        </a:p>
      </dsp:txBody>
      <dsp:txXfrm>
        <a:off x="572330" y="2579181"/>
        <a:ext cx="7597602" cy="479482"/>
      </dsp:txXfrm>
    </dsp:sp>
    <dsp:sp modelId="{8F2D9CEB-54AC-43DA-9E5F-6BCEB8B81F07}">
      <dsp:nvSpPr>
        <dsp:cNvPr id="0" name=""/>
        <dsp:cNvSpPr/>
      </dsp:nvSpPr>
      <dsp:spPr>
        <a:xfrm>
          <a:off x="0" y="3635402"/>
          <a:ext cx="1092782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E0E96-84A6-4FFF-9C42-90E2E53E8F3C}">
      <dsp:nvSpPr>
        <dsp:cNvPr id="0" name=""/>
        <dsp:cNvSpPr/>
      </dsp:nvSpPr>
      <dsp:spPr>
        <a:xfrm>
          <a:off x="546391" y="3369722"/>
          <a:ext cx="764948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Form time</a:t>
          </a:r>
          <a:endParaRPr lang="en-US" sz="1800" kern="1200"/>
        </a:p>
      </dsp:txBody>
      <dsp:txXfrm>
        <a:off x="572330" y="3395661"/>
        <a:ext cx="7597602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7AD30-F3B3-4053-9CBA-26FCACF52DB7}">
      <dsp:nvSpPr>
        <dsp:cNvPr id="0" name=""/>
        <dsp:cNvSpPr/>
      </dsp:nvSpPr>
      <dsp:spPr>
        <a:xfrm>
          <a:off x="1138979" y="1166917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036D7-50A5-493C-B8B4-D36D4D8AECE1}">
      <dsp:nvSpPr>
        <dsp:cNvPr id="0" name=""/>
        <dsp:cNvSpPr/>
      </dsp:nvSpPr>
      <dsp:spPr>
        <a:xfrm>
          <a:off x="569079" y="2403106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We are very lucky to have a Suffolk Library on site.</a:t>
          </a:r>
          <a:endParaRPr lang="en-US" sz="1100" kern="1200"/>
        </a:p>
      </dsp:txBody>
      <dsp:txXfrm>
        <a:off x="569079" y="2403106"/>
        <a:ext cx="2072362" cy="787500"/>
      </dsp:txXfrm>
    </dsp:sp>
    <dsp:sp modelId="{F4855053-6281-4B8A-868D-80589406487A}">
      <dsp:nvSpPr>
        <dsp:cNvPr id="0" name=""/>
        <dsp:cNvSpPr/>
      </dsp:nvSpPr>
      <dsp:spPr>
        <a:xfrm>
          <a:off x="3574005" y="1166917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3031A-C2C9-496C-B775-24D9B88BDAC4}">
      <dsp:nvSpPr>
        <dsp:cNvPr id="0" name=""/>
        <dsp:cNvSpPr/>
      </dsp:nvSpPr>
      <dsp:spPr>
        <a:xfrm>
          <a:off x="3004105" y="2403106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This is used by students and members of the public, with a wide variety of texts which can be borrowed by students.</a:t>
          </a:r>
          <a:endParaRPr lang="en-US" sz="1100" kern="1200"/>
        </a:p>
      </dsp:txBody>
      <dsp:txXfrm>
        <a:off x="3004105" y="2403106"/>
        <a:ext cx="2072362" cy="787500"/>
      </dsp:txXfrm>
    </dsp:sp>
    <dsp:sp modelId="{E33F3796-61D5-4992-AC8F-0C091925E2DD}">
      <dsp:nvSpPr>
        <dsp:cNvPr id="0" name=""/>
        <dsp:cNvSpPr/>
      </dsp:nvSpPr>
      <dsp:spPr>
        <a:xfrm>
          <a:off x="6009031" y="1166917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A0B22-990A-4537-89AC-02CEC6CAD7B0}">
      <dsp:nvSpPr>
        <dsp:cNvPr id="0" name=""/>
        <dsp:cNvSpPr/>
      </dsp:nvSpPr>
      <dsp:spPr>
        <a:xfrm>
          <a:off x="5439131" y="2403106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This space has been recently relocated and refurbished, making it the perfect environment to encourage students’ love of reading.</a:t>
          </a:r>
          <a:endParaRPr lang="en-US" sz="1100" kern="1200"/>
        </a:p>
      </dsp:txBody>
      <dsp:txXfrm>
        <a:off x="5439131" y="2403106"/>
        <a:ext cx="2072362" cy="787500"/>
      </dsp:txXfrm>
    </dsp:sp>
    <dsp:sp modelId="{4E46079A-A713-4F33-9343-471D448E85E1}">
      <dsp:nvSpPr>
        <dsp:cNvPr id="0" name=""/>
        <dsp:cNvSpPr/>
      </dsp:nvSpPr>
      <dsp:spPr>
        <a:xfrm>
          <a:off x="8444057" y="1166917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18B5-87CA-4CA7-A50C-88B9BB3CAEEB}">
      <dsp:nvSpPr>
        <dsp:cNvPr id="0" name=""/>
        <dsp:cNvSpPr/>
      </dsp:nvSpPr>
      <dsp:spPr>
        <a:xfrm>
          <a:off x="7874157" y="2403106"/>
          <a:ext cx="207236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To borrow books, a library card is required. Please email: </a:t>
          </a:r>
          <a:r>
            <a:rPr lang="en-GB" sz="1100" kern="1200">
              <a:hlinkClick xmlns:r="http://schemas.openxmlformats.org/officeDocument/2006/relationships" r:id="rId9"/>
            </a:rPr>
            <a:t>jriches@stokehigh.co.uk</a:t>
          </a:r>
          <a:r>
            <a:rPr lang="en-GB" sz="1100" kern="1200"/>
            <a:t> for further information.</a:t>
          </a:r>
          <a:endParaRPr lang="en-US" sz="1100" kern="1200"/>
        </a:p>
      </dsp:txBody>
      <dsp:txXfrm>
        <a:off x="7874157" y="2403106"/>
        <a:ext cx="2072362" cy="7875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D5CBC-4480-408E-B8CA-A8C6C1097FD7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2E8F3-0010-4DDF-9376-1C16ACE74453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7474B-ABF9-4A52-B8D2-4E5623BFBA39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Various studies have proven that reading outside of the classroom has a huge impact on student outcomes.</a:t>
          </a:r>
          <a:endParaRPr lang="en-US" sz="2200" kern="1200"/>
        </a:p>
      </dsp:txBody>
      <dsp:txXfrm>
        <a:off x="1437631" y="531"/>
        <a:ext cx="9077968" cy="1244702"/>
      </dsp:txXfrm>
    </dsp:sp>
    <dsp:sp modelId="{8983ABB5-C009-44F6-B639-4F7EC25AA79D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B4F45-EC77-4076-88EC-8717B0550644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E1AC-61AE-4573-968E-90F6427FFB27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Furthermore, by reading at home, students are exposed to a heightened amount of vocabulary, whilst also providing copious opportunities to improve skills learnt in the classroom, and literacy skills.</a:t>
          </a:r>
          <a:endParaRPr lang="en-US" sz="2200" kern="1200"/>
        </a:p>
      </dsp:txBody>
      <dsp:txXfrm>
        <a:off x="1437631" y="1556410"/>
        <a:ext cx="9077968" cy="1244702"/>
      </dsp:txXfrm>
    </dsp:sp>
    <dsp:sp modelId="{3129BBDE-BCEE-4D69-AFC6-7DFFFC9ED24C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82D82-AEDA-4FB2-800A-EF95689398DD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B74BA-32A0-4088-B633-A18FD4954D4A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Reading has further benefits, such as: improving sleep, encouraging a better brain and physical health and promoting social skills.</a:t>
          </a:r>
          <a:endParaRPr lang="en-US" sz="2200" kern="1200"/>
        </a:p>
      </dsp:txBody>
      <dsp:txXfrm>
        <a:off x="1437631" y="3112289"/>
        <a:ext cx="9077968" cy="12447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DA554-F50A-4226-B8A9-A3055B2C3496}">
      <dsp:nvSpPr>
        <dsp:cNvPr id="0" name=""/>
        <dsp:cNvSpPr/>
      </dsp:nvSpPr>
      <dsp:spPr>
        <a:xfrm>
          <a:off x="0" y="471461"/>
          <a:ext cx="10515600" cy="1099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great way to encourage further reading with your child can start by discussing their interests. Finding a book, article or piece of text which focuses on their interests can spur on a love of reading. </a:t>
          </a:r>
          <a:endParaRPr lang="en-US" sz="2000" kern="1200"/>
        </a:p>
      </dsp:txBody>
      <dsp:txXfrm>
        <a:off x="53688" y="525149"/>
        <a:ext cx="10408224" cy="992424"/>
      </dsp:txXfrm>
    </dsp:sp>
    <dsp:sp modelId="{67288A83-AC95-420C-95E2-7F0060F08E7A}">
      <dsp:nvSpPr>
        <dsp:cNvPr id="0" name=""/>
        <dsp:cNvSpPr/>
      </dsp:nvSpPr>
      <dsp:spPr>
        <a:xfrm>
          <a:off x="0" y="1628861"/>
          <a:ext cx="10515600" cy="109980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By using our website, you can find our curriculum maps, which identify what your child will be studying within school. If there is a particular topic that your child is interested in, their subject teacher is on hand to provide relevant and appropriate book recommendations.</a:t>
          </a:r>
          <a:endParaRPr lang="en-US" sz="2000" kern="1200"/>
        </a:p>
      </dsp:txBody>
      <dsp:txXfrm>
        <a:off x="53688" y="1682549"/>
        <a:ext cx="10408224" cy="992424"/>
      </dsp:txXfrm>
    </dsp:sp>
    <dsp:sp modelId="{9ED822B2-DAF0-4250-9C2E-75C765B65E41}">
      <dsp:nvSpPr>
        <dsp:cNvPr id="0" name=""/>
        <dsp:cNvSpPr/>
      </dsp:nvSpPr>
      <dsp:spPr>
        <a:xfrm>
          <a:off x="0" y="2786261"/>
          <a:ext cx="10515600" cy="10998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An alternative to reading can be an audiobook or podcast. Some students prefer reading on a tablet or kindle. Digital copies and audiobooks can all be accessed for free through a Suffolk Libraries membership.</a:t>
          </a:r>
          <a:endParaRPr lang="en-US" sz="2000" kern="1200"/>
        </a:p>
      </dsp:txBody>
      <dsp:txXfrm>
        <a:off x="53688" y="2839949"/>
        <a:ext cx="10408224" cy="9924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B4DA-137D-4211-8A78-B5DFE98892C2}">
      <dsp:nvSpPr>
        <dsp:cNvPr id="0" name=""/>
        <dsp:cNvSpPr/>
      </dsp:nvSpPr>
      <dsp:spPr>
        <a:xfrm>
          <a:off x="0" y="237931"/>
          <a:ext cx="10515600" cy="1154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Sitting down with your child and listening to them read is always a great place to start. Encouraging discussion surrounding the text they are reading and offering corrections on their pronunciation is a positive way to check their comprehension and fluency skills.</a:t>
          </a:r>
          <a:endParaRPr lang="en-US" sz="2100" kern="1200"/>
        </a:p>
      </dsp:txBody>
      <dsp:txXfrm>
        <a:off x="56372" y="294303"/>
        <a:ext cx="10402856" cy="1042045"/>
      </dsp:txXfrm>
    </dsp:sp>
    <dsp:sp modelId="{14E10CE4-D68B-4E29-812A-E998A993D2EE}">
      <dsp:nvSpPr>
        <dsp:cNvPr id="0" name=""/>
        <dsp:cNvSpPr/>
      </dsp:nvSpPr>
      <dsp:spPr>
        <a:xfrm>
          <a:off x="0" y="1453201"/>
          <a:ext cx="10515600" cy="1154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Reading to your child can also be very helpful. By modelling pronunciation with your child following along, they are exposed to new vocabulary whilst engaging in a story.</a:t>
          </a:r>
          <a:endParaRPr lang="en-US" sz="2100" kern="1200"/>
        </a:p>
      </dsp:txBody>
      <dsp:txXfrm>
        <a:off x="56372" y="1509573"/>
        <a:ext cx="10402856" cy="1042045"/>
      </dsp:txXfrm>
    </dsp:sp>
    <dsp:sp modelId="{754A76A1-EE34-4218-B5F3-0CB81578CFA1}">
      <dsp:nvSpPr>
        <dsp:cNvPr id="0" name=""/>
        <dsp:cNvSpPr/>
      </dsp:nvSpPr>
      <dsp:spPr>
        <a:xfrm>
          <a:off x="0" y="2668471"/>
          <a:ext cx="10515600" cy="1154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Some students enjoy talking about what they have read. Lots of quizzes and book related questions can be found online to spark conversations and discussions surrounding specific books and topics.</a:t>
          </a:r>
          <a:endParaRPr lang="en-US" sz="2100" kern="1200"/>
        </a:p>
      </dsp:txBody>
      <dsp:txXfrm>
        <a:off x="56372" y="2724843"/>
        <a:ext cx="10402856" cy="10420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8E704-E85E-41EA-B6CB-78DAC0E5C7FE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B5FDE-ED62-457A-9D33-1B28BEE92F39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485BE-97C7-42C9-B4D2-8FA1580A5ABF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Reading does not have to be solely focused around fictional texts.</a:t>
          </a:r>
          <a:endParaRPr lang="en-US" sz="1700" kern="1200"/>
        </a:p>
      </dsp:txBody>
      <dsp:txXfrm>
        <a:off x="1058686" y="1808"/>
        <a:ext cx="9456913" cy="916611"/>
      </dsp:txXfrm>
    </dsp:sp>
    <dsp:sp modelId="{6AD037A2-B878-4379-B4D3-ED448D31C441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B46BF-D7CE-4346-AFAB-ED27F48ADDF2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CB0EC-E561-44B8-A20F-14AD2912D9C7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Exposing children to non-fiction texts has great benefits and these are widely used across the curriculum.</a:t>
          </a:r>
          <a:endParaRPr lang="en-US" sz="1700" kern="1200"/>
        </a:p>
      </dsp:txBody>
      <dsp:txXfrm>
        <a:off x="1058686" y="1147573"/>
        <a:ext cx="9456913" cy="916611"/>
      </dsp:txXfrm>
    </dsp:sp>
    <dsp:sp modelId="{E070D7D6-E3BA-456C-9A84-DBF3248C626F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68E15-BD1A-4177-B9A1-A544507BEEC7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CDFC0-645E-44A3-89B0-B8E01137672D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Finding an article, newspaper, a blog or any other form of information which your child is interested in, is a great way to get them reading and start enjoying what they are reading. </a:t>
          </a:r>
          <a:endParaRPr lang="en-US" sz="1700" kern="1200"/>
        </a:p>
      </dsp:txBody>
      <dsp:txXfrm>
        <a:off x="1058686" y="2293338"/>
        <a:ext cx="9456913" cy="916611"/>
      </dsp:txXfrm>
    </dsp:sp>
    <dsp:sp modelId="{3EAB02B1-3385-45CB-BDBE-144820B454F7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C9992-F7F2-4E4F-92FC-075F19B2146E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BB0AE-AA88-419D-B914-DDD483EABC30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Little and often can work best for some children. By not feeling overwhelmed and having small targets, some students find this goal much more achievable and can provide a sense of accomplishment.</a:t>
          </a:r>
          <a:endParaRPr lang="en-US" sz="1700" kern="1200"/>
        </a:p>
      </dsp:txBody>
      <dsp:txXfrm>
        <a:off x="1058686" y="3439103"/>
        <a:ext cx="9456913" cy="916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63CC-2A18-4710-BBB5-CBE493A6075F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EAC0F-9B53-4A5D-A3FA-CC18B2D3824E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00A5A-D01E-4307-B541-BA611C8AC7F2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Our Literacy team have worked hard in choosing a selection of books available to each year group, which tutor groups can select and are to be read in form time.</a:t>
          </a:r>
          <a:endParaRPr lang="en-US" sz="2300" kern="1200"/>
        </a:p>
      </dsp:txBody>
      <dsp:txXfrm>
        <a:off x="1437631" y="531"/>
        <a:ext cx="9077968" cy="1244702"/>
      </dsp:txXfrm>
    </dsp:sp>
    <dsp:sp modelId="{A8FC8504-4E56-4E07-8758-467461A166F6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8F43B-3A66-4E0B-B7EF-1D4D47E9E5B4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82D5B-F5EB-4F0B-9C4D-5D038CE83911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Modelled Reading involves tutors reading the book aloud to the students, whilst each students follows along in their own copy.</a:t>
          </a:r>
          <a:endParaRPr lang="en-US" sz="2300" kern="1200"/>
        </a:p>
      </dsp:txBody>
      <dsp:txXfrm>
        <a:off x="1437631" y="1556410"/>
        <a:ext cx="9077968" cy="1244702"/>
      </dsp:txXfrm>
    </dsp:sp>
    <dsp:sp modelId="{63C602DA-DDF7-4AFB-A9EB-1179DDDF051E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F3FA-37B7-498D-88A0-BEB8DA8B6450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EDBC7-E8F4-4F88-9798-832DDCAD5668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This provides students with an opportunity to hear excellent reading, and also provides discussion based tasks surrounding the text.</a:t>
          </a:r>
          <a:endParaRPr lang="en-US" sz="2300" kern="1200"/>
        </a:p>
      </dsp:txBody>
      <dsp:txXfrm>
        <a:off x="1437631" y="3112289"/>
        <a:ext cx="9077968" cy="1244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527F1-0751-4B25-9B7C-F8E3B65C1A5F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2A3B8-2379-461D-BE14-0842B5E3F50F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9D7F8-E324-4405-9CA3-299ED345C0B8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Register and Read uses a selection of non-fiction articles, directly  linking to our key virtue shown through our character education curriculum.</a:t>
          </a:r>
          <a:endParaRPr lang="en-US" sz="2200" kern="1200"/>
        </a:p>
      </dsp:txBody>
      <dsp:txXfrm>
        <a:off x="1058686" y="1808"/>
        <a:ext cx="9456913" cy="916611"/>
      </dsp:txXfrm>
    </dsp:sp>
    <dsp:sp modelId="{7E4B004D-9093-423A-B7EA-2C25FE58D0C0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0C3E7-2398-412B-8B68-25E049A10DCC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8F25D-CBFE-4097-AAB0-884CFF00DDD4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Each article has been selected as it demonstrates the focus virtue of that half term.</a:t>
          </a:r>
          <a:endParaRPr lang="en-US" sz="2200" kern="1200"/>
        </a:p>
      </dsp:txBody>
      <dsp:txXfrm>
        <a:off x="1058686" y="1147573"/>
        <a:ext cx="9456913" cy="916611"/>
      </dsp:txXfrm>
    </dsp:sp>
    <dsp:sp modelId="{F31BED84-54E7-4785-B662-0C78F7A6E1B0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1791C-F064-4DCF-AB02-3E0A5A7E2766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6BA29-CFDB-4FF4-BB25-BD4E6555910D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Tutors also deliver explicit vocabulary teaching to students, surrounding words which they can find and identify within the articles.</a:t>
          </a:r>
          <a:endParaRPr lang="en-US" sz="2200" kern="1200"/>
        </a:p>
      </dsp:txBody>
      <dsp:txXfrm>
        <a:off x="1058686" y="2293338"/>
        <a:ext cx="9456913" cy="916611"/>
      </dsp:txXfrm>
    </dsp:sp>
    <dsp:sp modelId="{32BF933A-AEF4-497D-B494-410AA6FC5D92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9278B-B324-4761-A979-8369C61B8026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18F5-763B-4AE5-9299-5EAE3E6CDDF3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This is followed with discussion questions around the articles and around the focus virtue itself.</a:t>
          </a:r>
          <a:endParaRPr lang="en-US" sz="2200" kern="1200"/>
        </a:p>
      </dsp:txBody>
      <dsp:txXfrm>
        <a:off x="1058686" y="3439103"/>
        <a:ext cx="9456913" cy="916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D919E-BF8B-4181-9BDD-75FEB65762F3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44254-BDF1-464F-8AAE-9FD741AAD9F8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90A35-1472-4324-8D16-8588AFCF67F4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Students are tested at least twice per year, to identify their reading age.</a:t>
          </a:r>
          <a:endParaRPr lang="en-US" sz="2000" kern="1200"/>
        </a:p>
      </dsp:txBody>
      <dsp:txXfrm>
        <a:off x="1437631" y="531"/>
        <a:ext cx="9077968" cy="1244702"/>
      </dsp:txXfrm>
    </dsp:sp>
    <dsp:sp modelId="{297543FE-A1AE-4F3D-B00B-BE33CBCAC4A7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0EE1F-1258-4B4C-92C4-E6BE37C4FB61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F9DD2-126B-46EF-8F0F-7680796B226C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This is completed by a software called NGRT – ran by GL Assessments.</a:t>
          </a:r>
          <a:endParaRPr lang="en-US" sz="2000" kern="1200"/>
        </a:p>
      </dsp:txBody>
      <dsp:txXfrm>
        <a:off x="1437631" y="1556410"/>
        <a:ext cx="9077968" cy="1244702"/>
      </dsp:txXfrm>
    </dsp:sp>
    <dsp:sp modelId="{B99B403E-D080-4728-A6E4-B39344BAF2E4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9046E-72CC-462E-B0B2-236AC4B0055A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8EDFC-1BEB-42E3-9D4C-BD8692815BAC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This identifies what the student's reading age is, and more specific data, such as – comprehension levels, word recognition levels and suggested strategies which can be used to support students in developing their Literacy skills.</a:t>
          </a:r>
          <a:endParaRPr lang="en-US" sz="2000" kern="1200"/>
        </a:p>
      </dsp:txBody>
      <dsp:txXfrm>
        <a:off x="1437631" y="3112289"/>
        <a:ext cx="9077968" cy="1244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8C2BC-6C25-483B-8DCB-A0D4387727BE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195E0-D47F-481C-AEC8-4F2ADEE5183E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We offer a bespoke package of reading interventions at Stoke High School.</a:t>
          </a:r>
          <a:endParaRPr lang="en-US" sz="2000" kern="1200"/>
        </a:p>
      </dsp:txBody>
      <dsp:txXfrm>
        <a:off x="0" y="2124"/>
        <a:ext cx="10515600" cy="724514"/>
      </dsp:txXfrm>
    </dsp:sp>
    <dsp:sp modelId="{9552C55D-9966-4698-B925-D1E99785F7AA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A8D68-1DF7-4059-B5FF-C1D023BFAF06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Dependant on the individual student needs, they will be placed into one of the following categories:</a:t>
          </a:r>
          <a:endParaRPr lang="en-US" sz="2000" kern="1200"/>
        </a:p>
      </dsp:txBody>
      <dsp:txXfrm>
        <a:off x="0" y="726639"/>
        <a:ext cx="10515600" cy="724514"/>
      </dsp:txXfrm>
    </dsp:sp>
    <dsp:sp modelId="{B209AF7E-FCC3-44BD-83FB-A2128AE0C611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D8CB7-636E-4940-A38A-50A92FCBEAC6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Lexonik LEAP</a:t>
          </a:r>
          <a:endParaRPr lang="en-US" sz="2000" kern="1200"/>
        </a:p>
      </dsp:txBody>
      <dsp:txXfrm>
        <a:off x="0" y="1451154"/>
        <a:ext cx="10515600" cy="724514"/>
      </dsp:txXfrm>
    </dsp:sp>
    <dsp:sp modelId="{57E6C5A8-459D-42F8-90F9-877EBF3313F0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50B3F-759D-4E1A-A17A-568FF85D3723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Lexonik ADVANCED</a:t>
          </a:r>
          <a:endParaRPr lang="en-US" sz="2000" kern="1200"/>
        </a:p>
      </dsp:txBody>
      <dsp:txXfrm>
        <a:off x="0" y="2175669"/>
        <a:ext cx="10515600" cy="724514"/>
      </dsp:txXfrm>
    </dsp:sp>
    <dsp:sp modelId="{6777A60E-ACA9-4E89-8136-3DD73BD5F2C0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554CD-96C0-43A0-9555-5071733767AF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Reading Scholars</a:t>
          </a:r>
          <a:endParaRPr lang="en-US" sz="2000" kern="1200"/>
        </a:p>
      </dsp:txBody>
      <dsp:txXfrm>
        <a:off x="0" y="2900183"/>
        <a:ext cx="10515600" cy="724514"/>
      </dsp:txXfrm>
    </dsp:sp>
    <dsp:sp modelId="{20D5FE85-5022-4E32-BD19-76050CBF67F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24FA3-EEEB-42FB-AA65-25D6A82D0EE9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Universal Offer</a:t>
          </a:r>
          <a:endParaRPr lang="en-US" sz="2000" kern="1200"/>
        </a:p>
      </dsp:txBody>
      <dsp:txXfrm>
        <a:off x="0" y="3624698"/>
        <a:ext cx="10515600" cy="7245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198EA-462A-4466-975D-2418541004A5}">
      <dsp:nvSpPr>
        <dsp:cNvPr id="0" name=""/>
        <dsp:cNvSpPr/>
      </dsp:nvSpPr>
      <dsp:spPr>
        <a:xfrm>
          <a:off x="672633" y="0"/>
          <a:ext cx="5243992" cy="524399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E0ECD-6C54-4581-8996-377436DCED73}">
      <dsp:nvSpPr>
        <dsp:cNvPr id="0" name=""/>
        <dsp:cNvSpPr/>
      </dsp:nvSpPr>
      <dsp:spPr>
        <a:xfrm>
          <a:off x="1170812" y="498179"/>
          <a:ext cx="2045157" cy="20451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Lexonik LEAP targets students who have a reading age which is over 2.5 years below their chronological age. </a:t>
          </a:r>
          <a:endParaRPr lang="en-US" sz="1600" kern="1200"/>
        </a:p>
      </dsp:txBody>
      <dsp:txXfrm>
        <a:off x="1270648" y="598015"/>
        <a:ext cx="1845485" cy="1845485"/>
      </dsp:txXfrm>
    </dsp:sp>
    <dsp:sp modelId="{8859EBF3-913F-4A9A-8AE0-3A5B316CA8A2}">
      <dsp:nvSpPr>
        <dsp:cNvPr id="0" name=""/>
        <dsp:cNvSpPr/>
      </dsp:nvSpPr>
      <dsp:spPr>
        <a:xfrm>
          <a:off x="3373289" y="498179"/>
          <a:ext cx="2045157" cy="20451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This is a weekly session, ran for 20 minutes a week by an LSA who is specifically trained in the programme. </a:t>
          </a:r>
          <a:endParaRPr lang="en-US" sz="1600" kern="1200"/>
        </a:p>
      </dsp:txBody>
      <dsp:txXfrm>
        <a:off x="3473125" y="598015"/>
        <a:ext cx="1845485" cy="1845485"/>
      </dsp:txXfrm>
    </dsp:sp>
    <dsp:sp modelId="{0F90663D-2FCA-4007-91B8-E884F80653F8}">
      <dsp:nvSpPr>
        <dsp:cNvPr id="0" name=""/>
        <dsp:cNvSpPr/>
      </dsp:nvSpPr>
      <dsp:spPr>
        <a:xfrm>
          <a:off x="1170812" y="2700656"/>
          <a:ext cx="2045157" cy="20451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LEAP involves phonic based work, and endeavours to raise students abilities to read and understand words and texts.</a:t>
          </a:r>
          <a:endParaRPr lang="en-US" sz="1600" kern="1200"/>
        </a:p>
      </dsp:txBody>
      <dsp:txXfrm>
        <a:off x="1270648" y="2800492"/>
        <a:ext cx="1845485" cy="1845485"/>
      </dsp:txXfrm>
    </dsp:sp>
    <dsp:sp modelId="{15BB712E-B870-4AC7-A7D2-C151BF817F69}">
      <dsp:nvSpPr>
        <dsp:cNvPr id="0" name=""/>
        <dsp:cNvSpPr/>
      </dsp:nvSpPr>
      <dsp:spPr>
        <a:xfrm>
          <a:off x="3373289" y="2700656"/>
          <a:ext cx="2045157" cy="20451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Students complete this intervention in groups of four, and this is ran for a term.</a:t>
          </a:r>
          <a:endParaRPr lang="en-US" sz="1600" kern="1200"/>
        </a:p>
      </dsp:txBody>
      <dsp:txXfrm>
        <a:off x="3473125" y="2800492"/>
        <a:ext cx="1845485" cy="18454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99437-5F7B-4BD0-91C5-242A49269900}">
      <dsp:nvSpPr>
        <dsp:cNvPr id="0" name=""/>
        <dsp:cNvSpPr/>
      </dsp:nvSpPr>
      <dsp:spPr>
        <a:xfrm>
          <a:off x="0" y="317141"/>
          <a:ext cx="6589260" cy="1484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Lexonik Advanced is for students who have a reading age which is within 2.5 years of their chronological age.</a:t>
          </a:r>
          <a:endParaRPr lang="en-US" sz="2700" kern="1200"/>
        </a:p>
      </dsp:txBody>
      <dsp:txXfrm>
        <a:off x="72479" y="389620"/>
        <a:ext cx="6444302" cy="1339772"/>
      </dsp:txXfrm>
    </dsp:sp>
    <dsp:sp modelId="{316B63E6-B9C5-49CC-97B6-E48170A6BD0B}">
      <dsp:nvSpPr>
        <dsp:cNvPr id="0" name=""/>
        <dsp:cNvSpPr/>
      </dsp:nvSpPr>
      <dsp:spPr>
        <a:xfrm>
          <a:off x="0" y="1879631"/>
          <a:ext cx="6589260" cy="148473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This is a 6 week course, delivered by a trained LSA, for one hour each week.</a:t>
          </a:r>
          <a:endParaRPr lang="en-US" sz="2700" kern="1200"/>
        </a:p>
      </dsp:txBody>
      <dsp:txXfrm>
        <a:off x="72479" y="1952110"/>
        <a:ext cx="6444302" cy="1339772"/>
      </dsp:txXfrm>
    </dsp:sp>
    <dsp:sp modelId="{4BFDCDE1-DBEB-4ABF-B4F1-B6E7160B7A52}">
      <dsp:nvSpPr>
        <dsp:cNvPr id="0" name=""/>
        <dsp:cNvSpPr/>
      </dsp:nvSpPr>
      <dsp:spPr>
        <a:xfrm>
          <a:off x="0" y="3442121"/>
          <a:ext cx="6589260" cy="14847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Students are taught skills which focus on prefixes and suffixes, as well as working on pronunciation skills, and decoding.</a:t>
          </a:r>
          <a:endParaRPr lang="en-US" sz="2700" kern="1200"/>
        </a:p>
      </dsp:txBody>
      <dsp:txXfrm>
        <a:off x="72479" y="3514600"/>
        <a:ext cx="6444302" cy="13397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2CAD2-3DB9-4042-8741-D60A8A6CE501}">
      <dsp:nvSpPr>
        <dsp:cNvPr id="0" name=""/>
        <dsp:cNvSpPr/>
      </dsp:nvSpPr>
      <dsp:spPr>
        <a:xfrm>
          <a:off x="0" y="43766"/>
          <a:ext cx="6589260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Once students have completed their 6 week intervention within Lexonik Advanced, we transfer them to the Reading Scholars programme.</a:t>
          </a:r>
          <a:endParaRPr lang="en-US" sz="1800" kern="1200"/>
        </a:p>
      </dsp:txBody>
      <dsp:txXfrm>
        <a:off x="48319" y="92085"/>
        <a:ext cx="6492622" cy="893182"/>
      </dsp:txXfrm>
    </dsp:sp>
    <dsp:sp modelId="{90903B84-7C9C-4618-BAD9-A55D4C1CBD57}">
      <dsp:nvSpPr>
        <dsp:cNvPr id="0" name=""/>
        <dsp:cNvSpPr/>
      </dsp:nvSpPr>
      <dsp:spPr>
        <a:xfrm>
          <a:off x="0" y="1085426"/>
          <a:ext cx="6589260" cy="989820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This lasts for 6 weeks, and is delivered during form time, once a week by our librarian, in the Library.</a:t>
          </a:r>
          <a:endParaRPr lang="en-US" sz="1800" kern="1200"/>
        </a:p>
      </dsp:txBody>
      <dsp:txXfrm>
        <a:off x="48319" y="1133745"/>
        <a:ext cx="6492622" cy="893182"/>
      </dsp:txXfrm>
    </dsp:sp>
    <dsp:sp modelId="{E6B400BE-FE76-4C54-86FE-0651056014D7}">
      <dsp:nvSpPr>
        <dsp:cNvPr id="0" name=""/>
        <dsp:cNvSpPr/>
      </dsp:nvSpPr>
      <dsp:spPr>
        <a:xfrm>
          <a:off x="0" y="2127086"/>
          <a:ext cx="6589260" cy="98982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Reading Scholars involves a group reading session with students from the same year group.</a:t>
          </a:r>
          <a:endParaRPr lang="en-US" sz="1800" kern="1200"/>
        </a:p>
      </dsp:txBody>
      <dsp:txXfrm>
        <a:off x="48319" y="2175405"/>
        <a:ext cx="6492622" cy="893182"/>
      </dsp:txXfrm>
    </dsp:sp>
    <dsp:sp modelId="{C52E0C3B-79E6-4164-9EBF-D3944BE17AD5}">
      <dsp:nvSpPr>
        <dsp:cNvPr id="0" name=""/>
        <dsp:cNvSpPr/>
      </dsp:nvSpPr>
      <dsp:spPr>
        <a:xfrm>
          <a:off x="0" y="3168746"/>
          <a:ext cx="6589260" cy="989820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An abridged text is chosen which is relevant or used within our school curriculum, which aims to increase confidence and develop literacy skills in a low-stakes environment. </a:t>
          </a:r>
          <a:endParaRPr lang="en-US" sz="1800" kern="1200"/>
        </a:p>
      </dsp:txBody>
      <dsp:txXfrm>
        <a:off x="48319" y="3217065"/>
        <a:ext cx="6492622" cy="893182"/>
      </dsp:txXfrm>
    </dsp:sp>
    <dsp:sp modelId="{F0E75061-F4F3-4972-ACC9-016DB7D88F50}">
      <dsp:nvSpPr>
        <dsp:cNvPr id="0" name=""/>
        <dsp:cNvSpPr/>
      </dsp:nvSpPr>
      <dsp:spPr>
        <a:xfrm>
          <a:off x="0" y="4210406"/>
          <a:ext cx="6589260" cy="9898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Once students have completed their 6 week journey through Reading Scholars, they are then re-tested via the NGRT software to access whether more intervention is needed.</a:t>
          </a:r>
          <a:endParaRPr lang="en-US" sz="1800" kern="1200"/>
        </a:p>
      </dsp:txBody>
      <dsp:txXfrm>
        <a:off x="48319" y="4258725"/>
        <a:ext cx="6492622" cy="8931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C7004-3D98-418D-9BD1-00DBA4618236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BEB25-1769-4CEC-8CF5-255B583D160D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F6CF2-16C0-44B4-AC16-CF2D4BA9E413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For our students who have a reading age which is at or above their chronological age, they are provided with our universal offer.</a:t>
          </a:r>
          <a:endParaRPr lang="en-US" sz="2200" kern="1200"/>
        </a:p>
      </dsp:txBody>
      <dsp:txXfrm>
        <a:off x="1058686" y="1808"/>
        <a:ext cx="9456913" cy="916611"/>
      </dsp:txXfrm>
    </dsp:sp>
    <dsp:sp modelId="{48A658F4-B4CC-473B-BDA7-2E9C3A5169DB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1A122-A628-43C0-BE61-0A53E509B403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32F3E-E457-4558-8CF2-D0411C445229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This entails Quality First Teaching, with Literacy at the forefront of all lessons delivered.</a:t>
          </a:r>
          <a:endParaRPr lang="en-US" sz="2200" kern="1200"/>
        </a:p>
      </dsp:txBody>
      <dsp:txXfrm>
        <a:off x="1058686" y="1147573"/>
        <a:ext cx="9456913" cy="916611"/>
      </dsp:txXfrm>
    </dsp:sp>
    <dsp:sp modelId="{BB06758F-91CF-4B96-9CEB-B8F32F08E437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F1953-3B75-49AC-8CCF-F10D4A3B7191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9B2F0-6BCE-48A0-91A8-81D3D51F87B3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Students also access the daily form time schedule and are surrounded with various opportunities which promote literacy and a love of reading.</a:t>
          </a:r>
          <a:endParaRPr lang="en-US" sz="2200" kern="1200"/>
        </a:p>
      </dsp:txBody>
      <dsp:txXfrm>
        <a:off x="1058686" y="2293338"/>
        <a:ext cx="9456913" cy="916611"/>
      </dsp:txXfrm>
    </dsp:sp>
    <dsp:sp modelId="{87E8421A-AB18-4CA0-AA5E-A5E42CC925CC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A3AE9-EC47-4EA9-8D00-A6CD230A284E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AD51F-EA35-4CD2-AB1A-6A27183D6991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Students have access to library during breaktime, lunchtime and after school, daily.</a:t>
          </a:r>
          <a:endParaRPr lang="en-US" sz="2200" kern="1200"/>
        </a:p>
      </dsp:txBody>
      <dsp:txXfrm>
        <a:off x="1058686" y="3439103"/>
        <a:ext cx="9456913" cy="91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A0D16-CCDA-4F7F-89B8-B3A2DD9F29F2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D5EDA-2C62-4E12-80D0-711EAFC26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8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23A7-1A7F-E6A5-4AC3-6AA635E75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61DDE-1C9D-583D-AED6-E82C2BB25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41AB7-C680-EA3A-D420-26AECC3B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C76-1832-B4A0-508B-2963D7BD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46C11-4C17-697D-1B5F-A7CE6871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1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0236-D643-5640-AA65-C8A3CA0E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A1EA8-FD6C-D533-81CA-CE280ACDE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AD75-4254-C373-61F9-C4805A03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EB154-4862-E68F-0905-7CE3E7FA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6EC7D-6BDC-5262-ECC8-00705BD2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0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09739-57C3-CD50-64AE-E28EAC1E1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05C33-7177-B589-887E-851ADFDD3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1BBA8-4855-CE3F-77D3-AC46C734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6F89-C779-89A1-DB0D-1BB652B4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75FB5-4E3D-A6F3-D529-BCCB26DD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3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E178-5C53-B694-AA60-1B5E405D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0DA2-97E9-A4C8-44D4-095F437F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5847-C7C3-F6D1-4CBE-49022FE1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6FEB-9501-D8E1-97DD-D00CF043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5260-B513-C9D7-5375-1E8B9496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3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2E96-66ED-3183-C4EE-B56935BD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3423C-15BD-4B46-B97A-1FA581109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A612C-2C16-36A5-A4FF-8F6C278D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7A5-AB82-F84A-2033-DEF034A9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C8270-30ED-B7E3-9B12-243D4BF9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4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8539-D39B-76E4-7FD3-5BD47356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779F-3223-8C45-7B44-513834E88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B2A85-2A25-1B94-3343-ADE83DE4B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AD6BE-C423-DE82-0043-DAFA67DE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5DB0A-6317-DA00-7E7E-674E0D9AA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5C97C-1934-5289-58DC-1673FB1D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06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661B-0F1B-0E37-3136-4C022718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E9274-9F67-1996-14C6-2AB24A460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88F84-9A45-E5BC-3E2B-9D6961646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BE3E6-91C0-6152-F597-3F7740A45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A9B65-8B9D-F1C6-45B0-0C38D8E3C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AB221-29F3-3C9B-DDAD-2BA2A3AF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A00CF-3926-E6E9-DF55-A7885048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44F01-C105-7A65-640D-3B6B02F4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4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6B8C-34F0-7941-80C5-7823B4FD9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18910-9F21-9306-E0F1-EE2BFC5E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C726C-36DD-9837-A69D-B836D3FF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1344D-1428-8A52-8D3C-40CA7F72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7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7FDE5-C980-6C4C-4242-71D86BF4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AB661-3211-DA8E-5949-8750FF69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784B5-D5DD-F69F-D4DD-F457AC8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9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6F65-6CFD-1AE3-988B-0258503D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24033-C567-8DAC-AC30-AFEBB22C8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71DF8-4166-390F-DCA7-B63F3B09F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6F97-5481-C1DA-B5C3-F6A29B7E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F9AFC-E52C-D955-7707-841C8A80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B090-C33A-3C92-429B-E7B822C4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1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D636-93E4-2F0B-8226-35DA0D8F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4DB70-53F9-E517-F087-C32E01EE1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DB8EB-8132-A6E7-6672-3D978D495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A5E1B-A792-2644-69BD-7371C09D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B7CC1-4489-57D2-CA0D-C6AD0C7E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807E7-6FFF-29D5-506F-618924AC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E3E87-163D-2839-AA88-D5695E23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58C20-F64A-D25D-F4E0-003E4CF3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5B240-3146-6DE8-A3D9-136D7F59B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1984E-1C4A-4394-A4DA-5F332E9A64F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641FB-DC8A-54A0-3EAC-236867E54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47B1-D338-E62C-287B-B90B84EEA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9724AC-2124-4E22-A45C-93F237B94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00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hyperlink" Target="mailto:jriches@stokehigh.co.uk" TargetMode="External"/><Relationship Id="rId4" Type="http://schemas.openxmlformats.org/officeDocument/2006/relationships/hyperlink" Target="mailto:admin@stokehigh.co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EEEFF-4050-73AE-04B4-A8A2D51C1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GB" sz="4800">
                <a:solidFill>
                  <a:srgbClr val="FFFFFF"/>
                </a:solidFill>
              </a:rPr>
              <a:t>Literacy at Stoke High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C43BA-0A7E-8679-DB15-C3BC5D8F1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GB" dirty="0"/>
              <a:t>June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1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921D5-70D6-8342-CCFB-1099B52B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GB" dirty="0"/>
              <a:t>Reading Scholars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82CA07-42FF-7E19-3150-D01189FE85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760613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99F9EE-E3ED-863D-D9E6-EFECACC1D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9"/>
    </mc:Choice>
    <mc:Fallback xmlns="">
      <p:transition spd="slow" advTm="5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6E101-0ADA-029B-F002-3F2FACA9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Universal Offer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082A1D-5398-0A5E-7A17-2434CBC53D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56816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F246C7-D4D9-55F8-F6B0-E75740501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0"/>
    </mc:Choice>
    <mc:Fallback xmlns="">
      <p:transition spd="slow" advTm="3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6F055-0737-5247-93CE-9560B69E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Library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2AEA26D-DCA7-50FE-7861-01F197C529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21900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21F23-06E5-9B28-6F55-BCCE8F14B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1"/>
    </mc:Choice>
    <mc:Fallback xmlns="">
      <p:transition spd="slow" advTm="4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3D097-E4E9-BC0E-3E63-8E164917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sz="4100"/>
              <a:t>Why is reading outside of school so important?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5F97DA-1D56-27DE-1847-B23031AFF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54541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7D20D0-189A-240B-CA96-1B84635B3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5"/>
    </mc:Choice>
    <mc:Fallback xmlns="">
      <p:transition spd="slow" advTm="5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362B4-3C40-2036-D6CC-F3CEF6CDA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How can I encourage my child to read?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50BEC3-0D84-C2EB-4BA3-41C9B169C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57590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D82897-C5B1-6ACE-50E3-21B58052D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0"/>
    </mc:Choice>
    <mc:Fallback xmlns="">
      <p:transition spd="slow" advTm="5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C4E34-A037-8A32-6647-DBAF01BE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GB" sz="4000"/>
              <a:t>What is the best way to help my child with their reading?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51CD80-81E5-30EA-6A18-F1EB2D4FCE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923794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6F0E1E-5BB8-B14D-D4C6-FDF3A4EC6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9"/>
    </mc:Choice>
    <mc:Fallback xmlns="">
      <p:transition spd="slow" advTm="5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D34CE-D284-BB8D-2FAC-46343661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sz="3400"/>
              <a:t>My child is reluctant to read a fictional book. What do I do?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271513-96DF-A0D3-71AB-217A121EBD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11663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08D3AA-910F-547C-56E9-EDDB56C59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95"/>
    </mc:Choice>
    <mc:Fallback xmlns="">
      <p:transition spd="slow" advTm="5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60EF1-9048-A859-E957-FF00E8D2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More information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7C13-DCF5-405A-3D61-C05610CC0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GB" sz="2000" dirty="0"/>
              <a:t>If you wish to discuss anything further, or you have some questions surrounding literacy, please email: </a:t>
            </a:r>
            <a:r>
              <a:rPr lang="en-GB" sz="2000">
                <a:hlinkClick r:id="rId4"/>
              </a:rPr>
              <a:t>admin@stokehigh.co.uk</a:t>
            </a:r>
            <a:r>
              <a:rPr lang="en-GB" sz="2000"/>
              <a:t> </a:t>
            </a:r>
            <a:endParaRPr lang="en-GB" sz="2000" dirty="0"/>
          </a:p>
          <a:p>
            <a:r>
              <a:rPr lang="en-GB" sz="2000" dirty="0"/>
              <a:t>Any Library based queries, please contact: </a:t>
            </a:r>
            <a:r>
              <a:rPr lang="en-GB" sz="2000" dirty="0">
                <a:hlinkClick r:id="rId5"/>
              </a:rPr>
              <a:t>jriches@stokehigh.co.uk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To find out what book your child is reading during form time, please contact their form tutor.</a:t>
            </a:r>
          </a:p>
          <a:p>
            <a:endParaRPr lang="en-GB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66D4F8-0253-C396-259D-F112C8E0C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6"/>
    </mc:Choice>
    <mc:Fallback xmlns="">
      <p:transition spd="slow" advTm="3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94E34-422F-26AC-DB68-0D9DC6E0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Literacy at Stoke High School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04D815-4750-C55D-E0C6-9CCDC4E9F0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53316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7A873C-0506-F90F-7981-003606122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2"/>
    </mc:Choice>
    <mc:Fallback xmlns="">
      <p:transition spd="slow" advTm="6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28E080-9EDE-496F-8121-7480CF4F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2B047-AB70-D8C3-C099-A7364034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5370576" cy="2135867"/>
          </a:xfrm>
        </p:spPr>
        <p:txBody>
          <a:bodyPr anchor="b">
            <a:normAutofit/>
          </a:bodyPr>
          <a:lstStyle/>
          <a:p>
            <a:r>
              <a:rPr lang="en-GB" sz="4800"/>
              <a:t>Form Time Provision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897C7-38DC-710C-9C68-A422FBE53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0" y="2880452"/>
            <a:ext cx="5370576" cy="3095445"/>
          </a:xfrm>
        </p:spPr>
        <p:txBody>
          <a:bodyPr anchor="t">
            <a:normAutofit/>
          </a:bodyPr>
          <a:lstStyle/>
          <a:p>
            <a:r>
              <a:rPr lang="en-GB" sz="1800" dirty="0"/>
              <a:t>Form time runs each day from 8.30-9.05.</a:t>
            </a:r>
          </a:p>
          <a:p>
            <a:r>
              <a:rPr lang="en-GB" sz="1800" dirty="0"/>
              <a:t>For Y7-Y10 students, form time includes:</a:t>
            </a:r>
          </a:p>
          <a:p>
            <a:pPr marL="0" indent="0">
              <a:buNone/>
            </a:pPr>
            <a:r>
              <a:rPr lang="en-GB" sz="1800" dirty="0"/>
              <a:t>Modelled Reading (twice a week)</a:t>
            </a:r>
          </a:p>
          <a:p>
            <a:pPr marL="0" indent="0">
              <a:buNone/>
            </a:pPr>
            <a:r>
              <a:rPr lang="en-GB" sz="1800" dirty="0"/>
              <a:t>Register and Read</a:t>
            </a:r>
          </a:p>
          <a:p>
            <a:pPr marL="0" indent="0">
              <a:buNone/>
            </a:pPr>
            <a:r>
              <a:rPr lang="en-GB" sz="1800" dirty="0"/>
              <a:t>Friday Debate</a:t>
            </a:r>
          </a:p>
          <a:p>
            <a:pPr marL="0" indent="0">
              <a:buNone/>
            </a:pPr>
            <a:r>
              <a:rPr lang="en-GB" sz="1800" dirty="0"/>
              <a:t>Stoke Leadership</a:t>
            </a:r>
          </a:p>
          <a:p>
            <a:pPr marL="0" indent="0">
              <a:buNone/>
            </a:pPr>
            <a:r>
              <a:rPr lang="en-GB" sz="1800" dirty="0"/>
              <a:t>Assemblies (both year group and whole school)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8C27D-5B01-459C-AD27-511C9689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430540" y="711249"/>
            <a:ext cx="1759160" cy="544068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Calendar Week">
            <a:extLst>
              <a:ext uri="{FF2B5EF4-FFF2-40B4-BE49-F238E27FC236}">
                <a16:creationId xmlns:a16="http://schemas.microsoft.com/office/drawing/2014/main" id="{82C2BD83-FA9A-0829-453C-2848E70EA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0446" y="2006384"/>
            <a:ext cx="4145544" cy="414554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D1466C-B7A6-49E2-B3A8-9621DFAE9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EE552A-37F8-7F02-8D0B-35B728CB1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3"/>
    </mc:Choice>
    <mc:Fallback xmlns="">
      <p:transition spd="slow" advTm="4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CBD1A-0226-F654-FDE4-B436C8CC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Modelled 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668DBA-8EA8-1CFB-D3FB-031DD7084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77993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6000F4-2E94-0C10-23AF-361B5C486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4"/>
    </mc:Choice>
    <mc:Fallback xmlns="">
      <p:transition spd="slow" advTm="5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14720-6010-B059-AC58-64539274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Register and Read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C4347B-B1CF-881C-DAF9-E81AD6AE9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37006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C638C2-8D6B-EF6E-80B0-AC92E56AD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4"/>
    </mc:Choice>
    <mc:Fallback xmlns="">
      <p:transition spd="slow" advTm="4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898EF-FA5B-FCA1-50EF-5FB477BC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Reading 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935966-8CFA-8F40-EF21-D6679A7E5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12608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EFAD87-637F-F652-2FFF-92DB10F1C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59"/>
    </mc:Choice>
    <mc:Fallback xmlns="">
      <p:transition spd="slow" advTm="6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BCED-35F0-D381-96EB-75D5D140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Interventions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028792-5090-F9F8-325B-A0E21A57F3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3190D1-ACC6-1DD5-9B9A-221EF8927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3"/>
    </mc:Choice>
    <mc:Fallback xmlns="">
      <p:transition spd="slow" advTm="1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1CF85-C8A2-8A1E-917A-755A246A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GB" dirty="0"/>
              <a:t>Lexonik LEAP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ABBCFD-3513-0624-8DCD-CA52A283A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971261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03594F-B847-09E7-59C9-925DBF7C6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4"/>
    </mc:Choice>
    <mc:Fallback xmlns="">
      <p:transition spd="slow" advTm="3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0073-24DE-3EC8-9C08-EB6BCA2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GB" dirty="0"/>
              <a:t>Lexonik ADVANCED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34387E-473A-54AB-F909-3FA91CE295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027683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C0DAF9-72D0-46DF-9EE6-2A896ED5D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5"/>
    </mc:Choice>
    <mc:Fallback xmlns="">
      <p:transition spd="slow" advTm="2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1283</Words>
  <Application>Microsoft Office PowerPoint</Application>
  <PresentationFormat>Widescreen</PresentationFormat>
  <Paragraphs>83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Helvetica Neue Medium</vt:lpstr>
      <vt:lpstr>Office Theme</vt:lpstr>
      <vt:lpstr>Literacy at Stoke High School</vt:lpstr>
      <vt:lpstr>Literacy at Stoke High School</vt:lpstr>
      <vt:lpstr>Form Time Provision</vt:lpstr>
      <vt:lpstr>Modelled Reading</vt:lpstr>
      <vt:lpstr>Register and Read</vt:lpstr>
      <vt:lpstr>Reading Ages</vt:lpstr>
      <vt:lpstr>Reading Interventions</vt:lpstr>
      <vt:lpstr>Lexonik LEAP</vt:lpstr>
      <vt:lpstr>Lexonik ADVANCED</vt:lpstr>
      <vt:lpstr>Reading Scholars</vt:lpstr>
      <vt:lpstr>Universal Offer</vt:lpstr>
      <vt:lpstr>Library</vt:lpstr>
      <vt:lpstr>Why is reading outside of school so important?</vt:lpstr>
      <vt:lpstr>How can I encourage my child to read?</vt:lpstr>
      <vt:lpstr>What is the best way to help my child with their reading?</vt:lpstr>
      <vt:lpstr>My child is reluctant to read a fictional book. What do I do?</vt:lpstr>
      <vt:lpstr>More information and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McMurtry</dc:creator>
  <cp:lastModifiedBy>Samantha McMurtry</cp:lastModifiedBy>
  <cp:revision>1</cp:revision>
  <dcterms:created xsi:type="dcterms:W3CDTF">2024-05-14T08:41:07Z</dcterms:created>
  <dcterms:modified xsi:type="dcterms:W3CDTF">2024-07-12T08:54:47Z</dcterms:modified>
</cp:coreProperties>
</file>